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57" r:id="rId4"/>
    <p:sldId id="258" r:id="rId6"/>
    <p:sldId id="264" r:id="rId7"/>
    <p:sldId id="302" r:id="rId8"/>
    <p:sldId id="288" r:id="rId9"/>
    <p:sldId id="304" r:id="rId10"/>
  </p:sldIdLst>
  <p:sldSz cx="12192000" cy="6858000"/>
  <p:notesSz cx="6858000" cy="9144000"/>
  <p:custDataLst>
    <p:tags r:id="rId14"/>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79" userDrawn="1">
          <p15:clr>
            <a:srgbClr val="A4A3A4"/>
          </p15:clr>
        </p15:guide>
        <p15:guide id="2" pos="287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58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860"/>
    <p:restoredTop sz="94660"/>
  </p:normalViewPr>
  <p:slideViewPr>
    <p:cSldViewPr snapToGrid="0" showGuides="1">
      <p:cViewPr varScale="1">
        <p:scale>
          <a:sx n="73" d="100"/>
          <a:sy n="73" d="100"/>
        </p:scale>
        <p:origin x="78" y="936"/>
      </p:cViewPr>
      <p:guideLst>
        <p:guide orient="horz" pos="2179"/>
        <p:guide pos="2878"/>
      </p:guideLst>
    </p:cSldViewPr>
  </p:slideViewPr>
  <p:notesTextViewPr>
    <p:cViewPr>
      <p:scale>
        <a:sx n="1" d="1"/>
        <a:sy n="1" d="1"/>
      </p:scale>
      <p:origin x="0" y="0"/>
    </p:cViewPr>
  </p:notesTextViewPr>
  <p:sorterViewPr>
    <p:cViewPr varScale="1">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4" Type="http://schemas.openxmlformats.org/officeDocument/2006/relationships/tags" Target="tags/tag154.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defRPr sz="1200" noProof="1"/>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defRPr sz="1200" noProof="1" smtClean="0">
                <a:latin typeface="+mn-lt"/>
                <a:ea typeface="+mn-ea"/>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12292" name="幻灯片图像占位符 3"/>
          <p:cNvSpPr>
            <a:spLocks noGrp="1" noRot="1" noChangeAspect="1"/>
          </p:cNvSpPr>
          <p:nvPr>
            <p:ph type="sldImg"/>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14341"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fontAlgn="auto">
              <a:defRPr sz="1200" noProof="1"/>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fontAlgn="auto">
              <a:defRPr sz="1200" noProof="1" smtClean="0">
                <a:latin typeface="+mn-lt"/>
                <a:ea typeface="+mn-ea"/>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DADE744A-BE7B-4933-835A-2781FBD52D49}" type="slidenum">
              <a:rPr kumimoji="0" lang="zh-CN" altLang="en-US" sz="1200" b="0" i="0" u="none" strike="noStrike" kern="1200" cap="none" spc="0" normalizeH="0" baseline="0" noProof="1"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幻灯片图像占位符 1"/>
          <p:cNvSpPr>
            <a:spLocks noGrp="1" noRot="1" noChangeAspect="1" noTextEdit="1"/>
          </p:cNvSpPr>
          <p:nvPr>
            <p:ph type="sldImg"/>
          </p:nvPr>
        </p:nvSpPr>
        <p:spPr>
          <a:xfrm>
            <a:off x="481013" y="1279525"/>
            <a:ext cx="6140450" cy="3454400"/>
          </a:xfrm>
          <a:ln>
            <a:miter/>
          </a:ln>
        </p:spPr>
      </p:sp>
      <p:sp>
        <p:nvSpPr>
          <p:cNvPr id="14338" name="备注占位符 2"/>
          <p:cNvSpPr>
            <a:spLocks noGrp="1"/>
          </p:cNvSpPr>
          <p:nvPr>
            <p:ph type="body"/>
          </p:nvPr>
        </p:nvSpPr>
        <p:spPr/>
        <p:txBody>
          <a:bodyPr wrap="square" lIns="91440" tIns="45720" rIns="91440" bIns="45720" anchor="t" anchorCtr="0"/>
          <a:p>
            <a:pPr lvl="0" eaLnBrk="1" hangingPunct="1"/>
            <a:endParaRPr lang="zh-CN" altLang="en-US" dirty="0"/>
          </a:p>
        </p:txBody>
      </p:sp>
      <p:sp>
        <p:nvSpPr>
          <p:cNvPr id="16387"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8D029A79-A878-43E5-A5A8-3E6A559B954A}" type="slidenum">
              <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rPr>
            </a:fld>
            <a:endPar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幻灯片图像占位符 1"/>
          <p:cNvSpPr>
            <a:spLocks noGrp="1" noRot="1" noChangeAspect="1" noTextEdit="1"/>
          </p:cNvSpPr>
          <p:nvPr>
            <p:ph type="sldImg"/>
          </p:nvPr>
        </p:nvSpPr>
        <p:spPr>
          <a:xfrm>
            <a:off x="481013" y="1279525"/>
            <a:ext cx="6140450" cy="3454400"/>
          </a:xfrm>
          <a:ln>
            <a:miter/>
          </a:ln>
        </p:spPr>
      </p:sp>
      <p:sp>
        <p:nvSpPr>
          <p:cNvPr id="16386" name="备注占位符 2"/>
          <p:cNvSpPr>
            <a:spLocks noGrp="1"/>
          </p:cNvSpPr>
          <p:nvPr>
            <p:ph type="body"/>
          </p:nvPr>
        </p:nvSpPr>
        <p:spPr/>
        <p:txBody>
          <a:bodyPr wrap="square" lIns="91440" tIns="45720" rIns="91440" bIns="45720" anchor="t" anchorCtr="0"/>
          <a:p>
            <a:pPr lvl="0" eaLnBrk="1" hangingPunct="1"/>
            <a:endParaRPr lang="zh-CN" altLang="en-US" dirty="0"/>
          </a:p>
        </p:txBody>
      </p:sp>
      <p:sp>
        <p:nvSpPr>
          <p:cNvPr id="18435"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FF91831E-8A92-43D3-B13A-CC1F6996E535}" type="slidenum">
              <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rPr>
            </a:fld>
            <a:endPar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幻灯片图像占位符 1"/>
          <p:cNvSpPr>
            <a:spLocks noGrp="1" noRot="1" noChangeAspect="1" noTextEdit="1"/>
          </p:cNvSpPr>
          <p:nvPr>
            <p:ph type="sldImg"/>
          </p:nvPr>
        </p:nvSpPr>
        <p:spPr>
          <a:xfrm>
            <a:off x="481013" y="1279525"/>
            <a:ext cx="6140450" cy="3454400"/>
          </a:xfrm>
          <a:ln>
            <a:miter/>
          </a:ln>
        </p:spPr>
      </p:sp>
      <p:sp>
        <p:nvSpPr>
          <p:cNvPr id="19458" name="备注占位符 2"/>
          <p:cNvSpPr>
            <a:spLocks noGrp="1"/>
          </p:cNvSpPr>
          <p:nvPr>
            <p:ph type="body"/>
          </p:nvPr>
        </p:nvSpPr>
        <p:spPr/>
        <p:txBody>
          <a:bodyPr wrap="square" lIns="91440" tIns="45720" rIns="91440" bIns="45720" anchor="t" anchorCtr="0"/>
          <a:p>
            <a:pPr lvl="0" eaLnBrk="1" hangingPunct="1"/>
            <a:endParaRPr lang="zh-CN" altLang="en-US" dirty="0"/>
          </a:p>
        </p:txBody>
      </p:sp>
      <p:sp>
        <p:nvSpPr>
          <p:cNvPr id="21507"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3ECB9154-05F6-4D55-A2A8-DB25B58C0935}" type="slidenum">
              <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rPr>
            </a:fld>
            <a:endPar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幻灯片图像占位符 1"/>
          <p:cNvSpPr>
            <a:spLocks noGrp="1" noRot="1" noChangeAspect="1" noTextEdit="1"/>
          </p:cNvSpPr>
          <p:nvPr>
            <p:ph type="sldImg"/>
          </p:nvPr>
        </p:nvSpPr>
        <p:spPr>
          <a:xfrm>
            <a:off x="481013" y="1279525"/>
            <a:ext cx="6140450" cy="3454400"/>
          </a:xfrm>
          <a:ln>
            <a:miter/>
          </a:ln>
        </p:spPr>
      </p:sp>
      <p:sp>
        <p:nvSpPr>
          <p:cNvPr id="19458" name="备注占位符 2"/>
          <p:cNvSpPr>
            <a:spLocks noGrp="1"/>
          </p:cNvSpPr>
          <p:nvPr>
            <p:ph type="body"/>
          </p:nvPr>
        </p:nvSpPr>
        <p:spPr/>
        <p:txBody>
          <a:bodyPr wrap="square" lIns="91440" tIns="45720" rIns="91440" bIns="45720" anchor="t" anchorCtr="0"/>
          <a:p>
            <a:pPr lvl="0" eaLnBrk="1" hangingPunct="1"/>
            <a:endParaRPr lang="zh-CN" altLang="en-US" dirty="0"/>
          </a:p>
        </p:txBody>
      </p:sp>
      <p:sp>
        <p:nvSpPr>
          <p:cNvPr id="21507"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3ECB9154-05F6-4D55-A2A8-DB25B58C0935}" type="slidenum">
              <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rPr>
            </a:fld>
            <a:endPar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幻灯片图像占位符 1"/>
          <p:cNvSpPr>
            <a:spLocks noGrp="1" noRot="1" noChangeAspect="1" noTextEdit="1"/>
          </p:cNvSpPr>
          <p:nvPr>
            <p:ph type="sldImg"/>
          </p:nvPr>
        </p:nvSpPr>
        <p:spPr>
          <a:ln>
            <a:miter/>
          </a:ln>
        </p:spPr>
      </p:sp>
      <p:sp>
        <p:nvSpPr>
          <p:cNvPr id="21506" name="备注占位符 2"/>
          <p:cNvSpPr>
            <a:spLocks noGrp="1"/>
          </p:cNvSpPr>
          <p:nvPr>
            <p:ph type="body"/>
          </p:nvPr>
        </p:nvSpPr>
        <p:spPr/>
        <p:txBody>
          <a:bodyPr wrap="square" lIns="91440" tIns="45720" rIns="91440" bIns="45720" anchor="t" anchorCtr="0"/>
          <a:p>
            <a:pPr lvl="0" eaLnBrk="1" hangingPunct="1"/>
            <a:endParaRPr lang="zh-CN" altLang="en-US" dirty="0"/>
          </a:p>
        </p:txBody>
      </p:sp>
      <p:sp>
        <p:nvSpPr>
          <p:cNvPr id="23555"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08C985CF-3AF7-41A1-A15F-9B0E02104DE4}" type="slidenum">
              <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rPr>
            </a:fld>
            <a:endParaRPr kumimoji="0" lang="zh-CN" altLang="en-US" sz="1200" b="0" i="0" u="none" strike="noStrike" kern="1200" cap="none" spc="0" normalizeH="0" baseline="0" noProof="1" smtClean="0">
              <a:ln>
                <a:noFill/>
              </a:ln>
              <a:solidFill>
                <a:schemeClr val="tx1"/>
              </a:solidFill>
              <a:effectLst/>
              <a:uLnTx/>
              <a:uFillTx/>
              <a:latin typeface="+mn-lt"/>
              <a:ea typeface="+mn-ea"/>
              <a:cs typeface="+mn-cs"/>
              <a:sym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9" name="任意多边形: 形状 6"/>
          <p:cNvSpPr/>
          <p:nvPr/>
        </p:nvSpPr>
        <p:spPr>
          <a:xfrm>
            <a:off x="11123613" y="-7937"/>
            <a:ext cx="1068388" cy="1052513"/>
          </a:xfrm>
          <a:custGeom>
            <a:avLst/>
            <a:gdLst>
              <a:gd name="connsiteX0" fmla="*/ 65352 w 1068729"/>
              <a:gd name="connsiteY0" fmla="*/ 0 h 1052118"/>
              <a:gd name="connsiteX1" fmla="*/ 1068729 w 1068729"/>
              <a:gd name="connsiteY1" fmla="*/ 0 h 1052118"/>
              <a:gd name="connsiteX2" fmla="*/ 1068729 w 1068729"/>
              <a:gd name="connsiteY2" fmla="*/ 977750 h 1052118"/>
              <a:gd name="connsiteX3" fmla="*/ 1040113 w 1068729"/>
              <a:gd name="connsiteY3" fmla="*/ 993283 h 1052118"/>
              <a:gd name="connsiteX4" fmla="*/ 748689 w 1068729"/>
              <a:gd name="connsiteY4" fmla="*/ 1052118 h 1052118"/>
              <a:gd name="connsiteX5" fmla="*/ 0 w 1068729"/>
              <a:gd name="connsiteY5" fmla="*/ 303429 h 1052118"/>
              <a:gd name="connsiteX6" fmla="*/ 58836 w 1068729"/>
              <a:gd name="connsiteY6" fmla="*/ 12005 h 10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729" h="1052118">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椭圆 7"/>
          <p:cNvSpPr/>
          <p:nvPr/>
        </p:nvSpPr>
        <p:spPr>
          <a:xfrm>
            <a:off x="8029575" y="458788"/>
            <a:ext cx="741363" cy="741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1" name="任意多边形: 形状 8"/>
          <p:cNvSpPr/>
          <p:nvPr/>
        </p:nvSpPr>
        <p:spPr>
          <a:xfrm>
            <a:off x="3287713" y="-7937"/>
            <a:ext cx="1457325" cy="584200"/>
          </a:xfrm>
          <a:custGeom>
            <a:avLst/>
            <a:gdLst>
              <a:gd name="connsiteX0" fmla="*/ 0 w 1458561"/>
              <a:gd name="connsiteY0" fmla="*/ 0 h 584280"/>
              <a:gd name="connsiteX1" fmla="*/ 1458561 w 1458561"/>
              <a:gd name="connsiteY1" fmla="*/ 0 h 584280"/>
              <a:gd name="connsiteX2" fmla="*/ 1419134 w 1458561"/>
              <a:gd name="connsiteY2" fmla="*/ 127015 h 584280"/>
              <a:gd name="connsiteX3" fmla="*/ 729281 w 1458561"/>
              <a:gd name="connsiteY3" fmla="*/ 584280 h 584280"/>
              <a:gd name="connsiteX4" fmla="*/ 39427 w 1458561"/>
              <a:gd name="connsiteY4" fmla="*/ 127015 h 584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561" h="584280">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2" name="任意多边形: 形状 9"/>
          <p:cNvSpPr/>
          <p:nvPr/>
        </p:nvSpPr>
        <p:spPr>
          <a:xfrm>
            <a:off x="5199063" y="5929313"/>
            <a:ext cx="1828800" cy="938213"/>
          </a:xfrm>
          <a:custGeom>
            <a:avLst/>
            <a:gdLst>
              <a:gd name="connsiteX0" fmla="*/ 1058486 w 2116971"/>
              <a:gd name="connsiteY0" fmla="*/ 0 h 1086707"/>
              <a:gd name="connsiteX1" fmla="*/ 2116971 w 2116971"/>
              <a:gd name="connsiteY1" fmla="*/ 1058486 h 1086707"/>
              <a:gd name="connsiteX2" fmla="*/ 2114126 w 2116971"/>
              <a:gd name="connsiteY2" fmla="*/ 1086707 h 1086707"/>
              <a:gd name="connsiteX3" fmla="*/ 2845 w 2116971"/>
              <a:gd name="connsiteY3" fmla="*/ 1086707 h 1086707"/>
              <a:gd name="connsiteX4" fmla="*/ 0 w 2116971"/>
              <a:gd name="connsiteY4" fmla="*/ 1058486 h 1086707"/>
              <a:gd name="connsiteX5" fmla="*/ 1058486 w 2116971"/>
              <a:gd name="connsiteY5" fmla="*/ 0 h 108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6971" h="1086707">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3" name="任意多边形: 形状 10"/>
          <p:cNvSpPr/>
          <p:nvPr/>
        </p:nvSpPr>
        <p:spPr>
          <a:xfrm>
            <a:off x="10945813" y="6275388"/>
            <a:ext cx="1036638" cy="593725"/>
          </a:xfrm>
          <a:custGeom>
            <a:avLst/>
            <a:gdLst>
              <a:gd name="connsiteX0" fmla="*/ 517890 w 1035780"/>
              <a:gd name="connsiteY0" fmla="*/ 0 h 593238"/>
              <a:gd name="connsiteX1" fmla="*/ 1035780 w 1035780"/>
              <a:gd name="connsiteY1" fmla="*/ 517890 h 593238"/>
              <a:gd name="connsiteX2" fmla="*/ 1028184 w 1035780"/>
              <a:gd name="connsiteY2" fmla="*/ 593238 h 593238"/>
              <a:gd name="connsiteX3" fmla="*/ 7596 w 1035780"/>
              <a:gd name="connsiteY3" fmla="*/ 593238 h 593238"/>
              <a:gd name="connsiteX4" fmla="*/ 0 w 1035780"/>
              <a:gd name="connsiteY4" fmla="*/ 517890 h 593238"/>
              <a:gd name="connsiteX5" fmla="*/ 517890 w 1035780"/>
              <a:gd name="connsiteY5" fmla="*/ 0 h 59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5780" h="593238">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4" name="任意多边形: 形状 11"/>
          <p:cNvSpPr/>
          <p:nvPr/>
        </p:nvSpPr>
        <p:spPr>
          <a:xfrm>
            <a:off x="-19050" y="6184900"/>
            <a:ext cx="787400" cy="673100"/>
          </a:xfrm>
          <a:custGeom>
            <a:avLst/>
            <a:gdLst>
              <a:gd name="connsiteX0" fmla="*/ 269296 w 787186"/>
              <a:gd name="connsiteY0" fmla="*/ 0 h 673570"/>
              <a:gd name="connsiteX1" fmla="*/ 787186 w 787186"/>
              <a:gd name="connsiteY1" fmla="*/ 517890 h 673570"/>
              <a:gd name="connsiteX2" fmla="*/ 776665 w 787186"/>
              <a:gd name="connsiteY2" fmla="*/ 622263 h 673570"/>
              <a:gd name="connsiteX3" fmla="*/ 760738 w 787186"/>
              <a:gd name="connsiteY3" fmla="*/ 673570 h 673570"/>
              <a:gd name="connsiteX4" fmla="*/ 0 w 787186"/>
              <a:gd name="connsiteY4" fmla="*/ 673570 h 673570"/>
              <a:gd name="connsiteX5" fmla="*/ 0 w 787186"/>
              <a:gd name="connsiteY5" fmla="*/ 77450 h 673570"/>
              <a:gd name="connsiteX6" fmla="*/ 67710 w 787186"/>
              <a:gd name="connsiteY6" fmla="*/ 40699 h 673570"/>
              <a:gd name="connsiteX7" fmla="*/ 269296 w 787186"/>
              <a:gd name="connsiteY7" fmla="*/ 0 h 67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186" h="673570">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5" name="KSO_Shape"/>
          <p:cNvSpPr/>
          <p:nvPr/>
        </p:nvSpPr>
        <p:spPr>
          <a:xfrm rot="13141020">
            <a:off x="484188" y="1138238"/>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6" name="KSO_Shape"/>
          <p:cNvSpPr/>
          <p:nvPr/>
        </p:nvSpPr>
        <p:spPr>
          <a:xfrm rot="17100000">
            <a:off x="822325" y="3236913"/>
            <a:ext cx="215900" cy="19050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7" name="KSO_Shape"/>
          <p:cNvSpPr/>
          <p:nvPr/>
        </p:nvSpPr>
        <p:spPr>
          <a:xfrm rot="10154805">
            <a:off x="8432800" y="611663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8" name="KSO_Shape"/>
          <p:cNvSpPr/>
          <p:nvPr/>
        </p:nvSpPr>
        <p:spPr>
          <a:xfrm rot="11738950">
            <a:off x="10777538" y="256063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9" name=" 184"/>
          <p:cNvSpPr/>
          <p:nvPr/>
        </p:nvSpPr>
        <p:spPr>
          <a:xfrm>
            <a:off x="727075" y="1936750"/>
            <a:ext cx="936625" cy="936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mn-cs"/>
            </a:endParaRPr>
          </a:p>
        </p:txBody>
      </p:sp>
      <p:sp>
        <p:nvSpPr>
          <p:cNvPr id="2" name="标题 1"/>
          <p:cNvSpPr>
            <a:spLocks noGrp="1"/>
          </p:cNvSpPr>
          <p:nvPr>
            <p:ph type="ctrTitle"/>
          </p:nvPr>
        </p:nvSpPr>
        <p:spPr>
          <a:xfrm>
            <a:off x="2749459" y="2343802"/>
            <a:ext cx="6676572" cy="902363"/>
          </a:xfrm>
        </p:spPr>
        <p:txBody>
          <a:bodyPr anchor="b">
            <a:normAutofit/>
          </a:bodyPr>
          <a:lstStyle>
            <a:lvl1pPr algn="ctr">
              <a:defRPr sz="4800" b="1">
                <a:solidFill>
                  <a:schemeClr val="tx1">
                    <a:lumMod val="65000"/>
                    <a:lumOff val="35000"/>
                  </a:schemeClr>
                </a:solidFill>
              </a:defRPr>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2749459" y="3294698"/>
            <a:ext cx="6676572" cy="590550"/>
          </a:xfrm>
        </p:spPr>
        <p:txBody>
          <a:bodyPr>
            <a:normAutofit/>
          </a:bodyPr>
          <a:lstStyle>
            <a:lvl1pPr marL="0" indent="0" algn="ctr">
              <a:buNone/>
              <a:defRPr sz="20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20"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1"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22"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1AAD5D86-3C24-4BA4-A391-DA38616BE787}"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标题 1"/>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876880" y="1716563"/>
            <a:ext cx="10515600" cy="4351338"/>
          </a:xfrm>
        </p:spPr>
        <p:txBody>
          <a:bodyPr>
            <a:normAutofit/>
          </a:bodyPr>
          <a:lstStyle>
            <a:lvl1pPr>
              <a:defRPr sz="2400">
                <a:solidFill>
                  <a:schemeClr val="tx1">
                    <a:lumMod val="50000"/>
                    <a:lumOff val="50000"/>
                  </a:schemeClr>
                </a:solidFill>
              </a:defRPr>
            </a:lvl1pPr>
            <a:lvl2pPr>
              <a:defRPr sz="2000">
                <a:solidFill>
                  <a:schemeClr val="tx1">
                    <a:lumMod val="50000"/>
                    <a:lumOff val="50000"/>
                  </a:schemeClr>
                </a:solidFill>
              </a:defRPr>
            </a:lvl2pPr>
            <a:lvl3pPr>
              <a:defRPr sz="1800">
                <a:solidFill>
                  <a:schemeClr val="tx1">
                    <a:lumMod val="50000"/>
                    <a:lumOff val="50000"/>
                  </a:schemeClr>
                </a:solidFill>
              </a:defRPr>
            </a:lvl3pPr>
            <a:lvl4pPr>
              <a:defRPr sz="1800">
                <a:solidFill>
                  <a:schemeClr val="tx1">
                    <a:lumMod val="50000"/>
                    <a:lumOff val="50000"/>
                  </a:schemeClr>
                </a:solidFill>
              </a:defRPr>
            </a:lvl4pPr>
            <a:lvl5pPr>
              <a:defRPr sz="1800">
                <a:solidFill>
                  <a:schemeClr val="tx1">
                    <a:lumMod val="50000"/>
                    <a:lumOff val="50000"/>
                  </a:schemeClr>
                </a:solidFill>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6" name="文本占位符 15"/>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4"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813B91FF-047B-49B0-B094-26EBD30C3EEF}"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图片和文字">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7" name="图片占位符 16"/>
          <p:cNvSpPr>
            <a:spLocks noGrp="1"/>
          </p:cNvSpPr>
          <p:nvPr>
            <p:ph type="pic" sz="quarter" idx="14"/>
          </p:nvPr>
        </p:nvSpPr>
        <p:spPr>
          <a:xfrm>
            <a:off x="779835" y="1685925"/>
            <a:ext cx="4513262" cy="3910013"/>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9" name="文本占位符 18"/>
          <p:cNvSpPr>
            <a:spLocks noGrp="1"/>
          </p:cNvSpPr>
          <p:nvPr>
            <p:ph type="body" sz="quarter" idx="15"/>
          </p:nvPr>
        </p:nvSpPr>
        <p:spPr>
          <a:xfrm>
            <a:off x="6327775" y="2717800"/>
            <a:ext cx="5026025" cy="2878138"/>
          </a:xfrm>
        </p:spPr>
        <p:txBody>
          <a:bodyPr/>
          <a:lstStyle>
            <a:lvl1pPr marL="0" indent="0">
              <a:buNone/>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fontAlgn="base"/>
            <a:r>
              <a:rPr lang="zh-CN" altLang="en-US" strike="noStrike" noProof="1" smtClean="0"/>
              <a:t>单击此处编辑母版文本样式</a:t>
            </a:r>
            <a:endParaRPr lang="zh-CN" altLang="en-US" strike="noStrike" noProof="1" smtClean="0"/>
          </a:p>
        </p:txBody>
      </p:sp>
      <p:sp>
        <p:nvSpPr>
          <p:cNvPr id="21" name="文本占位符 20"/>
          <p:cNvSpPr>
            <a:spLocks noGrp="1"/>
          </p:cNvSpPr>
          <p:nvPr>
            <p:ph type="body" sz="quarter" idx="16"/>
          </p:nvPr>
        </p:nvSpPr>
        <p:spPr>
          <a:xfrm>
            <a:off x="6327775" y="1685925"/>
            <a:ext cx="5026025" cy="515938"/>
          </a:xfrm>
        </p:spPr>
        <p:txBody>
          <a:bodyPr>
            <a:noAutofit/>
          </a:bodyPr>
          <a:lstStyle>
            <a:lvl1pPr marL="0" indent="0">
              <a:buNone/>
              <a:defRPr sz="2000">
                <a:solidFill>
                  <a:schemeClr val="tx1">
                    <a:lumMod val="65000"/>
                    <a:lumOff val="35000"/>
                  </a:schemeClr>
                </a:solidFill>
              </a:defRPr>
            </a:lvl1pPr>
            <a:lvl2pPr>
              <a:defRPr sz="2000">
                <a:solidFill>
                  <a:schemeClr val="tx1">
                    <a:lumMod val="65000"/>
                    <a:lumOff val="35000"/>
                  </a:schemeClr>
                </a:solidFill>
              </a:defRPr>
            </a:lvl2pPr>
            <a:lvl3pPr>
              <a:defRPr sz="2000">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fontAlgn="base"/>
            <a:r>
              <a:rPr lang="zh-CN" altLang="en-US" strike="noStrike" noProof="1" smtClean="0"/>
              <a:t>单击此处编辑母版文本样式</a:t>
            </a:r>
            <a:endParaRPr lang="zh-CN" altLang="en-US" strike="noStrike" noProof="1" smtClean="0"/>
          </a:p>
        </p:txBody>
      </p:sp>
      <p:sp>
        <p:nvSpPr>
          <p:cNvPr id="3" name="标题 2"/>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3" name="文本占位符 12"/>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6"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855E3745-35B3-400E-965E-0F86C5DDB852}"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9" name="椭圆 8"/>
          <p:cNvSpPr/>
          <p:nvPr/>
        </p:nvSpPr>
        <p:spPr>
          <a:xfrm>
            <a:off x="1408113" y="2114550"/>
            <a:ext cx="2681288" cy="2681288"/>
          </a:xfrm>
          <a:prstGeom prst="ellipse">
            <a:avLst/>
          </a:pr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sym typeface="+mn-ea"/>
            </a:endParaRPr>
          </a:p>
        </p:txBody>
      </p:sp>
      <p:sp>
        <p:nvSpPr>
          <p:cNvPr id="10" name="椭圆 7"/>
          <p:cNvSpPr/>
          <p:nvPr/>
        </p:nvSpPr>
        <p:spPr>
          <a:xfrm>
            <a:off x="1574800" y="2266950"/>
            <a:ext cx="2378075" cy="2376488"/>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cxnSp>
        <p:nvCxnSpPr>
          <p:cNvPr id="11" name="直接连接符 10"/>
          <p:cNvCxnSpPr/>
          <p:nvPr/>
        </p:nvCxnSpPr>
        <p:spPr>
          <a:xfrm>
            <a:off x="4762500" y="3602038"/>
            <a:ext cx="49482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9802813" y="3541713"/>
            <a:ext cx="115888" cy="1158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3" name="椭圆 12"/>
          <p:cNvSpPr/>
          <p:nvPr/>
        </p:nvSpPr>
        <p:spPr>
          <a:xfrm>
            <a:off x="10299700" y="3541713"/>
            <a:ext cx="115888" cy="115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4" name="椭圆 13"/>
          <p:cNvSpPr/>
          <p:nvPr/>
        </p:nvSpPr>
        <p:spPr>
          <a:xfrm>
            <a:off x="9967913" y="3541713"/>
            <a:ext cx="115888" cy="1158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5" name="椭圆 14"/>
          <p:cNvSpPr/>
          <p:nvPr/>
        </p:nvSpPr>
        <p:spPr>
          <a:xfrm>
            <a:off x="10134600" y="3541713"/>
            <a:ext cx="115888" cy="1158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6" name="KSO_Shape"/>
          <p:cNvSpPr/>
          <p:nvPr/>
        </p:nvSpPr>
        <p:spPr>
          <a:xfrm rot="237355">
            <a:off x="2771775" y="2308225"/>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7" name="KSO_Shape"/>
          <p:cNvSpPr/>
          <p:nvPr/>
        </p:nvSpPr>
        <p:spPr>
          <a:xfrm rot="1275228">
            <a:off x="3003550" y="2360613"/>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8" name="KSO_Shape"/>
          <p:cNvSpPr/>
          <p:nvPr/>
        </p:nvSpPr>
        <p:spPr>
          <a:xfrm rot="2175228">
            <a:off x="3209925" y="2478088"/>
            <a:ext cx="193675" cy="17145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9" name="KSO_Shape"/>
          <p:cNvSpPr/>
          <p:nvPr/>
        </p:nvSpPr>
        <p:spPr>
          <a:xfrm rot="3075228">
            <a:off x="3363119" y="2640806"/>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0" name="KSO_Shape"/>
          <p:cNvSpPr/>
          <p:nvPr/>
        </p:nvSpPr>
        <p:spPr>
          <a:xfrm rot="298659" flipH="1" flipV="1">
            <a:off x="2470150" y="4416425"/>
            <a:ext cx="193675" cy="17145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1" name="KSO_Shape"/>
          <p:cNvSpPr/>
          <p:nvPr/>
        </p:nvSpPr>
        <p:spPr>
          <a:xfrm rot="1336532" flipH="1" flipV="1">
            <a:off x="2243138" y="4365625"/>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2" name="KSO_Shape"/>
          <p:cNvSpPr/>
          <p:nvPr/>
        </p:nvSpPr>
        <p:spPr>
          <a:xfrm rot="2236532" flipH="1" flipV="1">
            <a:off x="2039938" y="4243388"/>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3" name="KSO_Shape"/>
          <p:cNvSpPr/>
          <p:nvPr/>
        </p:nvSpPr>
        <p:spPr>
          <a:xfrm rot="3136532" flipH="1" flipV="1">
            <a:off x="1889919" y="4079081"/>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 name="标题 1"/>
          <p:cNvSpPr>
            <a:spLocks noGrp="1"/>
          </p:cNvSpPr>
          <p:nvPr>
            <p:ph type="title"/>
          </p:nvPr>
        </p:nvSpPr>
        <p:spPr>
          <a:xfrm>
            <a:off x="4730750" y="2895613"/>
            <a:ext cx="4979670" cy="564898"/>
          </a:xfrm>
        </p:spPr>
        <p:txBody>
          <a:bodyPr anchor="b">
            <a:normAutofit/>
          </a:bodyPr>
          <a:lstStyle>
            <a:lvl1pPr>
              <a:defRPr sz="2800" b="1">
                <a:solidFill>
                  <a:schemeClr val="tx1">
                    <a:lumMod val="65000"/>
                    <a:lumOff val="35000"/>
                  </a:schemeClr>
                </a:solidFill>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4730750" y="3753579"/>
            <a:ext cx="4979670" cy="581108"/>
          </a:xfrm>
        </p:spPr>
        <p:txBody>
          <a:bodyPr>
            <a:normAutofit/>
          </a:bodyPr>
          <a:lstStyle>
            <a:lvl1pPr marL="0" indent="0">
              <a:buNone/>
              <a:defRPr sz="1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2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2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7274A6CF-2039-433D-BF28-DB659F88E203}"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横排四项">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5" name="椭圆 14"/>
          <p:cNvSpPr/>
          <p:nvPr>
            <p:custDataLst>
              <p:tags r:id="rId8"/>
            </p:custDataLst>
          </p:nvPr>
        </p:nvSpPr>
        <p:spPr>
          <a:xfrm>
            <a:off x="9520238" y="3194050"/>
            <a:ext cx="415925" cy="415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lt"/>
            </a:endParaRPr>
          </a:p>
        </p:txBody>
      </p:sp>
      <p:sp>
        <p:nvSpPr>
          <p:cNvPr id="16" name="椭圆 15"/>
          <p:cNvSpPr/>
          <p:nvPr>
            <p:custDataLst>
              <p:tags r:id="rId9"/>
            </p:custDataLst>
          </p:nvPr>
        </p:nvSpPr>
        <p:spPr>
          <a:xfrm>
            <a:off x="2160588" y="3157538"/>
            <a:ext cx="415925" cy="415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lt"/>
            </a:endParaRPr>
          </a:p>
        </p:txBody>
      </p:sp>
      <p:sp>
        <p:nvSpPr>
          <p:cNvPr id="46" name="文本占位符 45"/>
          <p:cNvSpPr>
            <a:spLocks noGrp="1"/>
          </p:cNvSpPr>
          <p:nvPr>
            <p:ph type="body" sz="quarter" idx="14"/>
          </p:nvPr>
        </p:nvSpPr>
        <p:spPr>
          <a:xfrm>
            <a:off x="1785938" y="1727200"/>
            <a:ext cx="8610600" cy="592138"/>
          </a:xfrm>
        </p:spPr>
        <p:txBody>
          <a:bodyPr>
            <a:normAutofit/>
          </a:bodyPr>
          <a:lstStyle>
            <a:lvl1pPr marL="0" indent="0" algn="ctr">
              <a:buNone/>
              <a:defRPr sz="2400">
                <a:solidFill>
                  <a:schemeClr val="tx1">
                    <a:lumMod val="65000"/>
                    <a:lumOff val="35000"/>
                  </a:schemeClr>
                </a:solidFill>
              </a:defRPr>
            </a:lvl1pPr>
          </a:lstStyle>
          <a:p>
            <a:pPr lvl="0" fontAlgn="base"/>
            <a:endParaRPr lang="zh-CN" altLang="en-US" strike="noStrike" noProof="1" smtClean="0"/>
          </a:p>
        </p:txBody>
      </p:sp>
      <p:sp>
        <p:nvSpPr>
          <p:cNvPr id="48" name="图片占位符 47"/>
          <p:cNvSpPr>
            <a:spLocks noGrp="1"/>
          </p:cNvSpPr>
          <p:nvPr>
            <p:ph type="pic" sz="quarter" idx="15"/>
          </p:nvPr>
        </p:nvSpPr>
        <p:spPr>
          <a:xfrm>
            <a:off x="1373135"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49" name="图片占位符 47"/>
          <p:cNvSpPr>
            <a:spLocks noGrp="1"/>
          </p:cNvSpPr>
          <p:nvPr>
            <p:ph type="pic" sz="quarter" idx="16"/>
          </p:nvPr>
        </p:nvSpPr>
        <p:spPr>
          <a:xfrm>
            <a:off x="3796797"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0" name="图片占位符 47"/>
          <p:cNvSpPr>
            <a:spLocks noGrp="1"/>
          </p:cNvSpPr>
          <p:nvPr>
            <p:ph type="pic" sz="quarter" idx="17"/>
          </p:nvPr>
        </p:nvSpPr>
        <p:spPr>
          <a:xfrm>
            <a:off x="6215697"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1" name="图片占位符 47"/>
          <p:cNvSpPr>
            <a:spLocks noGrp="1"/>
          </p:cNvSpPr>
          <p:nvPr>
            <p:ph type="pic" sz="quarter" idx="18"/>
          </p:nvPr>
        </p:nvSpPr>
        <p:spPr>
          <a:xfrm>
            <a:off x="8634597"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3" name="文本占位符 52"/>
          <p:cNvSpPr>
            <a:spLocks noGrp="1"/>
          </p:cNvSpPr>
          <p:nvPr>
            <p:ph type="body" sz="quarter" idx="19"/>
          </p:nvPr>
        </p:nvSpPr>
        <p:spPr>
          <a:xfrm>
            <a:off x="1295082"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4" name="文本占位符 52"/>
          <p:cNvSpPr>
            <a:spLocks noGrp="1"/>
          </p:cNvSpPr>
          <p:nvPr>
            <p:ph type="body" sz="quarter" idx="20"/>
          </p:nvPr>
        </p:nvSpPr>
        <p:spPr>
          <a:xfrm>
            <a:off x="3720305"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5" name="文本占位符 52"/>
          <p:cNvSpPr>
            <a:spLocks noGrp="1"/>
          </p:cNvSpPr>
          <p:nvPr>
            <p:ph type="body" sz="quarter" idx="21"/>
          </p:nvPr>
        </p:nvSpPr>
        <p:spPr>
          <a:xfrm>
            <a:off x="6139205"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6" name="文本占位符 52"/>
          <p:cNvSpPr>
            <a:spLocks noGrp="1"/>
          </p:cNvSpPr>
          <p:nvPr>
            <p:ph type="body" sz="quarter" idx="22"/>
          </p:nvPr>
        </p:nvSpPr>
        <p:spPr>
          <a:xfrm>
            <a:off x="8558105"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8" name="文本占位符 57"/>
          <p:cNvSpPr>
            <a:spLocks noGrp="1"/>
          </p:cNvSpPr>
          <p:nvPr>
            <p:ph type="body" sz="quarter" idx="23"/>
          </p:nvPr>
        </p:nvSpPr>
        <p:spPr>
          <a:xfrm>
            <a:off x="1295081" y="5062538"/>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59" name="文本占位符 57"/>
          <p:cNvSpPr>
            <a:spLocks noGrp="1"/>
          </p:cNvSpPr>
          <p:nvPr>
            <p:ph type="body" sz="quarter" idx="24"/>
          </p:nvPr>
        </p:nvSpPr>
        <p:spPr>
          <a:xfrm>
            <a:off x="3720305" y="5062538"/>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60" name="文本占位符 57"/>
          <p:cNvSpPr>
            <a:spLocks noGrp="1"/>
          </p:cNvSpPr>
          <p:nvPr>
            <p:ph type="body" sz="quarter" idx="25"/>
          </p:nvPr>
        </p:nvSpPr>
        <p:spPr>
          <a:xfrm>
            <a:off x="6139205" y="5062538"/>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61" name="文本占位符 57"/>
          <p:cNvSpPr>
            <a:spLocks noGrp="1"/>
          </p:cNvSpPr>
          <p:nvPr>
            <p:ph type="body" sz="quarter" idx="26"/>
          </p:nvPr>
        </p:nvSpPr>
        <p:spPr>
          <a:xfrm>
            <a:off x="8558105" y="5045075"/>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3" name="标题 2"/>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3" name="文本占位符 12"/>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7"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8"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9"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38F1EAB8-8C6B-4AAB-B5C9-A2490FF51645}"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4" name="标题 13"/>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6" name="文本占位符 15"/>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5"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45880878-4589-40F7-B911-C33EAC1E67D4}"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9" name="任意多边形: 形状 5"/>
          <p:cNvSpPr/>
          <p:nvPr/>
        </p:nvSpPr>
        <p:spPr>
          <a:xfrm>
            <a:off x="11123613" y="-7937"/>
            <a:ext cx="1068388" cy="1052513"/>
          </a:xfrm>
          <a:custGeom>
            <a:avLst/>
            <a:gdLst>
              <a:gd name="connsiteX0" fmla="*/ 65352 w 1068729"/>
              <a:gd name="connsiteY0" fmla="*/ 0 h 1052118"/>
              <a:gd name="connsiteX1" fmla="*/ 1068729 w 1068729"/>
              <a:gd name="connsiteY1" fmla="*/ 0 h 1052118"/>
              <a:gd name="connsiteX2" fmla="*/ 1068729 w 1068729"/>
              <a:gd name="connsiteY2" fmla="*/ 977750 h 1052118"/>
              <a:gd name="connsiteX3" fmla="*/ 1040113 w 1068729"/>
              <a:gd name="connsiteY3" fmla="*/ 993283 h 1052118"/>
              <a:gd name="connsiteX4" fmla="*/ 748689 w 1068729"/>
              <a:gd name="connsiteY4" fmla="*/ 1052118 h 1052118"/>
              <a:gd name="connsiteX5" fmla="*/ 0 w 1068729"/>
              <a:gd name="connsiteY5" fmla="*/ 303429 h 1052118"/>
              <a:gd name="connsiteX6" fmla="*/ 58836 w 1068729"/>
              <a:gd name="connsiteY6" fmla="*/ 12005 h 10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729" h="1052118">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椭圆 9"/>
          <p:cNvSpPr/>
          <p:nvPr/>
        </p:nvSpPr>
        <p:spPr>
          <a:xfrm>
            <a:off x="1357313" y="1363663"/>
            <a:ext cx="1497013" cy="149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1" name="任意多边形: 形状 7"/>
          <p:cNvSpPr/>
          <p:nvPr/>
        </p:nvSpPr>
        <p:spPr>
          <a:xfrm>
            <a:off x="8089900" y="-7937"/>
            <a:ext cx="1047750" cy="420688"/>
          </a:xfrm>
          <a:custGeom>
            <a:avLst/>
            <a:gdLst>
              <a:gd name="connsiteX0" fmla="*/ 0 w 1458561"/>
              <a:gd name="connsiteY0" fmla="*/ 0 h 584280"/>
              <a:gd name="connsiteX1" fmla="*/ 1458561 w 1458561"/>
              <a:gd name="connsiteY1" fmla="*/ 0 h 584280"/>
              <a:gd name="connsiteX2" fmla="*/ 1419134 w 1458561"/>
              <a:gd name="connsiteY2" fmla="*/ 127015 h 584280"/>
              <a:gd name="connsiteX3" fmla="*/ 729281 w 1458561"/>
              <a:gd name="connsiteY3" fmla="*/ 584280 h 584280"/>
              <a:gd name="connsiteX4" fmla="*/ 39427 w 1458561"/>
              <a:gd name="connsiteY4" fmla="*/ 127015 h 584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561" h="584280">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2" name="任意多边形: 形状 8"/>
          <p:cNvSpPr/>
          <p:nvPr/>
        </p:nvSpPr>
        <p:spPr>
          <a:xfrm>
            <a:off x="4592638" y="5781675"/>
            <a:ext cx="2116138" cy="1087438"/>
          </a:xfrm>
          <a:custGeom>
            <a:avLst/>
            <a:gdLst>
              <a:gd name="connsiteX0" fmla="*/ 1058486 w 2116971"/>
              <a:gd name="connsiteY0" fmla="*/ 0 h 1086707"/>
              <a:gd name="connsiteX1" fmla="*/ 2116971 w 2116971"/>
              <a:gd name="connsiteY1" fmla="*/ 1058486 h 1086707"/>
              <a:gd name="connsiteX2" fmla="*/ 2114126 w 2116971"/>
              <a:gd name="connsiteY2" fmla="*/ 1086707 h 1086707"/>
              <a:gd name="connsiteX3" fmla="*/ 2845 w 2116971"/>
              <a:gd name="connsiteY3" fmla="*/ 1086707 h 1086707"/>
              <a:gd name="connsiteX4" fmla="*/ 0 w 2116971"/>
              <a:gd name="connsiteY4" fmla="*/ 1058486 h 1086707"/>
              <a:gd name="connsiteX5" fmla="*/ 1058486 w 2116971"/>
              <a:gd name="connsiteY5" fmla="*/ 0 h 108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6971" h="1086707">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3" name="任意多边形: 形状 9"/>
          <p:cNvSpPr/>
          <p:nvPr/>
        </p:nvSpPr>
        <p:spPr>
          <a:xfrm>
            <a:off x="10945813" y="6275388"/>
            <a:ext cx="1036638" cy="593725"/>
          </a:xfrm>
          <a:custGeom>
            <a:avLst/>
            <a:gdLst>
              <a:gd name="connsiteX0" fmla="*/ 517890 w 1035780"/>
              <a:gd name="connsiteY0" fmla="*/ 0 h 593238"/>
              <a:gd name="connsiteX1" fmla="*/ 1035780 w 1035780"/>
              <a:gd name="connsiteY1" fmla="*/ 517890 h 593238"/>
              <a:gd name="connsiteX2" fmla="*/ 1028184 w 1035780"/>
              <a:gd name="connsiteY2" fmla="*/ 593238 h 593238"/>
              <a:gd name="connsiteX3" fmla="*/ 7596 w 1035780"/>
              <a:gd name="connsiteY3" fmla="*/ 593238 h 593238"/>
              <a:gd name="connsiteX4" fmla="*/ 0 w 1035780"/>
              <a:gd name="connsiteY4" fmla="*/ 517890 h 593238"/>
              <a:gd name="connsiteX5" fmla="*/ 517890 w 1035780"/>
              <a:gd name="connsiteY5" fmla="*/ 0 h 59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5780" h="593238">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4" name="任意多边形: 形状 10"/>
          <p:cNvSpPr/>
          <p:nvPr/>
        </p:nvSpPr>
        <p:spPr>
          <a:xfrm>
            <a:off x="-19050" y="6184900"/>
            <a:ext cx="787400" cy="673100"/>
          </a:xfrm>
          <a:custGeom>
            <a:avLst/>
            <a:gdLst>
              <a:gd name="connsiteX0" fmla="*/ 269296 w 787186"/>
              <a:gd name="connsiteY0" fmla="*/ 0 h 673570"/>
              <a:gd name="connsiteX1" fmla="*/ 787186 w 787186"/>
              <a:gd name="connsiteY1" fmla="*/ 517890 h 673570"/>
              <a:gd name="connsiteX2" fmla="*/ 776665 w 787186"/>
              <a:gd name="connsiteY2" fmla="*/ 622263 h 673570"/>
              <a:gd name="connsiteX3" fmla="*/ 760738 w 787186"/>
              <a:gd name="connsiteY3" fmla="*/ 673570 h 673570"/>
              <a:gd name="connsiteX4" fmla="*/ 0 w 787186"/>
              <a:gd name="connsiteY4" fmla="*/ 673570 h 673570"/>
              <a:gd name="connsiteX5" fmla="*/ 0 w 787186"/>
              <a:gd name="connsiteY5" fmla="*/ 77450 h 673570"/>
              <a:gd name="connsiteX6" fmla="*/ 67710 w 787186"/>
              <a:gd name="connsiteY6" fmla="*/ 40699 h 673570"/>
              <a:gd name="connsiteX7" fmla="*/ 269296 w 787186"/>
              <a:gd name="connsiteY7" fmla="*/ 0 h 67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186" h="673570">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5" name="KSO_Shape"/>
          <p:cNvSpPr/>
          <p:nvPr/>
        </p:nvSpPr>
        <p:spPr>
          <a:xfrm rot="10154805">
            <a:off x="9918700" y="490378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6" name="KSO_Shape"/>
          <p:cNvSpPr/>
          <p:nvPr/>
        </p:nvSpPr>
        <p:spPr>
          <a:xfrm rot="10154805">
            <a:off x="8661400" y="2400300"/>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7" name="KSO_Shape"/>
          <p:cNvSpPr/>
          <p:nvPr/>
        </p:nvSpPr>
        <p:spPr>
          <a:xfrm rot="13326744">
            <a:off x="1309688" y="4641850"/>
            <a:ext cx="628650" cy="55403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8" name="KSO_Shape"/>
          <p:cNvSpPr/>
          <p:nvPr/>
        </p:nvSpPr>
        <p:spPr>
          <a:xfrm rot="6300000">
            <a:off x="5813425" y="893763"/>
            <a:ext cx="563563" cy="4968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 name="标题 1"/>
          <p:cNvSpPr>
            <a:spLocks noGrp="1"/>
          </p:cNvSpPr>
          <p:nvPr>
            <p:ph type="title"/>
          </p:nvPr>
        </p:nvSpPr>
        <p:spPr>
          <a:xfrm>
            <a:off x="2447925" y="2592718"/>
            <a:ext cx="7296150" cy="1442383"/>
          </a:xfrm>
        </p:spPr>
        <p:txBody>
          <a:bodyPr>
            <a:normAutofit/>
          </a:bodyPr>
          <a:lstStyle>
            <a:lvl1pPr algn="ctr">
              <a:defRPr sz="8000" b="1">
                <a:solidFill>
                  <a:schemeClr val="accent5"/>
                </a:solidFill>
              </a:defRPr>
            </a:lvl1pPr>
          </a:lstStyle>
          <a:p>
            <a:pPr fontAlgn="base"/>
            <a:r>
              <a:rPr lang="zh-CN" altLang="en-US" strike="noStrike" noProof="1" smtClean="0"/>
              <a:t>单击此处编辑母版标题样式</a:t>
            </a:r>
            <a:endParaRPr lang="zh-CN" altLang="en-US" strike="noStrike" noProof="1"/>
          </a:p>
        </p:txBody>
      </p:sp>
      <p:sp>
        <p:nvSpPr>
          <p:cNvPr id="19" name="日期占位符 2"/>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0"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21" name="灯片编号占位符 4"/>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D4D3A64F-A1C2-41F5-8964-323B7920FA06}"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39788" y="2615609"/>
            <a:ext cx="5157787" cy="3574054"/>
          </a:xfrm>
        </p:spPr>
        <p:txBody>
          <a:bodyPr/>
          <a:lstStyle>
            <a:lvl1pPr>
              <a:defRPr sz="2000"/>
            </a:lvl1pPr>
            <a:lvl2pPr>
              <a:defRPr sz="1800"/>
            </a:lvl2pPr>
            <a:lvl3pPr>
              <a:defRPr sz="1800"/>
            </a:lvl3pPr>
            <a:lvl4pPr>
              <a:defRPr sz="1800"/>
            </a:lvl4pPr>
            <a:lvl5pPr>
              <a:defRPr sz="1800"/>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72200" y="2615609"/>
            <a:ext cx="5183188" cy="3574054"/>
          </a:xfrm>
        </p:spPr>
        <p:txBody>
          <a:bodyPr/>
          <a:lstStyle>
            <a:lvl1pPr>
              <a:defRPr sz="2000"/>
            </a:lvl1pPr>
            <a:lvl2pPr>
              <a:defRPr sz="1800"/>
            </a:lvl2pPr>
            <a:lvl3pPr>
              <a:defRPr sz="1800"/>
            </a:lvl3pPr>
            <a:lvl4pPr>
              <a:defRPr sz="1800"/>
            </a:lvl4pPr>
            <a:lvl5pPr>
              <a:defRPr sz="1800"/>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6" name="标题 15"/>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7" name="文本占位符 16"/>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6"/>
          <p:cNvSpPr>
            <a:spLocks noGrp="1"/>
          </p:cNvSpPr>
          <p:nvPr>
            <p:ph type="dt" sz="half" idx="1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 name="页脚占位符 7"/>
          <p:cNvSpPr>
            <a:spLocks noGrp="1"/>
          </p:cNvSpPr>
          <p:nvPr>
            <p:ph type="ftr" sz="quarter" idx="2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7" name="灯片编号占位符 8"/>
          <p:cNvSpPr>
            <a:spLocks noGrp="1"/>
          </p:cNvSpPr>
          <p:nvPr>
            <p:ph type="sldNum" sz="quarter" idx="1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50AD9F6D-D14B-497B-B0CC-3620E37B1E2B}"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标题 1"/>
          <p:cNvSpPr>
            <a:spLocks noGrp="1"/>
          </p:cNvSpPr>
          <p:nvPr>
            <p:ph type="title"/>
          </p:nvPr>
        </p:nvSpPr>
        <p:spPr>
          <a:xfrm>
            <a:off x="839787" y="457200"/>
            <a:ext cx="4165200" cy="1600200"/>
          </a:xfrm>
        </p:spPr>
        <p:txBody>
          <a:bodyPr anchor="t">
            <a:normAutofit/>
          </a:bodyPr>
          <a:lstStyle>
            <a:lvl1pPr>
              <a:defRPr sz="36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noChangeAspect="1"/>
          </p:cNvSpPr>
          <p:nvPr>
            <p:ph type="pic" idx="1"/>
          </p:nvPr>
        </p:nvSpPr>
        <p:spPr>
          <a:xfrm>
            <a:off x="5184000" y="457200"/>
            <a:ext cx="6170400" cy="54036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2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15"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6"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dirty="0"/>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0201A40A-D282-4AB0-A159-AE861D87E893}"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20000"/>
              </a:lnSpc>
              <a:spcBef>
                <a:spcPct val="0"/>
              </a:spcBef>
              <a:spcAft>
                <a:spcPct val="0"/>
              </a:spcAft>
              <a:buClrTx/>
              <a:buSzTx/>
              <a:buFontTx/>
              <a:buNone/>
              <a:defRPr/>
            </a:pPr>
            <a:fld id="{1F463475-23D1-455C-A138-12F78BB862EC}"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8879958"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5"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6"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9EF45EAA-59EF-4D2C-8DC7-71FF5908977F}"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2" name="日期占位符 1"/>
          <p:cNvSpPr>
            <a:spLocks noGrp="1"/>
          </p:cNvSpPr>
          <p:nvPr>
            <p:ph type="dt" sz="half" idx="14"/>
          </p:nvPr>
        </p:nvSpPr>
        <p:spPr/>
        <p:txBody>
          <a:bodyPr/>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3" name="页脚占位符 2"/>
          <p:cNvSpPr>
            <a:spLocks noGrp="1"/>
          </p:cNvSpPr>
          <p:nvPr>
            <p:ph type="ftr" sz="quarter" idx="15"/>
          </p:nvPr>
        </p:nvSpPr>
        <p:spPr/>
        <p:txBody>
          <a:bodyPr/>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6"/>
          </p:nvPr>
        </p:nvSpPr>
        <p:spPr/>
        <p:txBody>
          <a:bodyPr/>
          <a:p>
            <a:pPr marL="0" marR="0" lvl="0" indent="0" algn="r" defTabSz="914400" rtl="0" eaLnBrk="1" fontAlgn="auto" latinLnBrk="0" hangingPunct="1">
              <a:lnSpc>
                <a:spcPct val="120000"/>
              </a:lnSpc>
              <a:spcBef>
                <a:spcPct val="0"/>
              </a:spcBef>
              <a:spcAft>
                <a:spcPct val="0"/>
              </a:spcAft>
              <a:buClrTx/>
              <a:buSzTx/>
              <a:buFontTx/>
              <a:buNone/>
              <a:defRPr/>
            </a:pPr>
            <a:fld id="{1F463475-23D1-455C-A138-12F78BB862EC}"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9" name="任意多边形: 形状 6"/>
          <p:cNvSpPr/>
          <p:nvPr/>
        </p:nvSpPr>
        <p:spPr>
          <a:xfrm>
            <a:off x="11123613" y="-7937"/>
            <a:ext cx="1068388" cy="1052513"/>
          </a:xfrm>
          <a:custGeom>
            <a:avLst/>
            <a:gdLst>
              <a:gd name="connsiteX0" fmla="*/ 65352 w 1068729"/>
              <a:gd name="connsiteY0" fmla="*/ 0 h 1052118"/>
              <a:gd name="connsiteX1" fmla="*/ 1068729 w 1068729"/>
              <a:gd name="connsiteY1" fmla="*/ 0 h 1052118"/>
              <a:gd name="connsiteX2" fmla="*/ 1068729 w 1068729"/>
              <a:gd name="connsiteY2" fmla="*/ 977750 h 1052118"/>
              <a:gd name="connsiteX3" fmla="*/ 1040113 w 1068729"/>
              <a:gd name="connsiteY3" fmla="*/ 993283 h 1052118"/>
              <a:gd name="connsiteX4" fmla="*/ 748689 w 1068729"/>
              <a:gd name="connsiteY4" fmla="*/ 1052118 h 1052118"/>
              <a:gd name="connsiteX5" fmla="*/ 0 w 1068729"/>
              <a:gd name="connsiteY5" fmla="*/ 303429 h 1052118"/>
              <a:gd name="connsiteX6" fmla="*/ 58836 w 1068729"/>
              <a:gd name="connsiteY6" fmla="*/ 12005 h 10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729" h="1052118">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椭圆 7"/>
          <p:cNvSpPr/>
          <p:nvPr/>
        </p:nvSpPr>
        <p:spPr>
          <a:xfrm>
            <a:off x="8029575" y="458788"/>
            <a:ext cx="741363" cy="741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1" name="任意多边形: 形状 8"/>
          <p:cNvSpPr/>
          <p:nvPr/>
        </p:nvSpPr>
        <p:spPr>
          <a:xfrm>
            <a:off x="3287713" y="-7937"/>
            <a:ext cx="1457325" cy="584200"/>
          </a:xfrm>
          <a:custGeom>
            <a:avLst/>
            <a:gdLst>
              <a:gd name="connsiteX0" fmla="*/ 0 w 1458561"/>
              <a:gd name="connsiteY0" fmla="*/ 0 h 584280"/>
              <a:gd name="connsiteX1" fmla="*/ 1458561 w 1458561"/>
              <a:gd name="connsiteY1" fmla="*/ 0 h 584280"/>
              <a:gd name="connsiteX2" fmla="*/ 1419134 w 1458561"/>
              <a:gd name="connsiteY2" fmla="*/ 127015 h 584280"/>
              <a:gd name="connsiteX3" fmla="*/ 729281 w 1458561"/>
              <a:gd name="connsiteY3" fmla="*/ 584280 h 584280"/>
              <a:gd name="connsiteX4" fmla="*/ 39427 w 1458561"/>
              <a:gd name="connsiteY4" fmla="*/ 127015 h 584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561" h="584280">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2" name="任意多边形: 形状 9"/>
          <p:cNvSpPr/>
          <p:nvPr/>
        </p:nvSpPr>
        <p:spPr>
          <a:xfrm>
            <a:off x="5199063" y="5929313"/>
            <a:ext cx="1828800" cy="938213"/>
          </a:xfrm>
          <a:custGeom>
            <a:avLst/>
            <a:gdLst>
              <a:gd name="connsiteX0" fmla="*/ 1058486 w 2116971"/>
              <a:gd name="connsiteY0" fmla="*/ 0 h 1086707"/>
              <a:gd name="connsiteX1" fmla="*/ 2116971 w 2116971"/>
              <a:gd name="connsiteY1" fmla="*/ 1058486 h 1086707"/>
              <a:gd name="connsiteX2" fmla="*/ 2114126 w 2116971"/>
              <a:gd name="connsiteY2" fmla="*/ 1086707 h 1086707"/>
              <a:gd name="connsiteX3" fmla="*/ 2845 w 2116971"/>
              <a:gd name="connsiteY3" fmla="*/ 1086707 h 1086707"/>
              <a:gd name="connsiteX4" fmla="*/ 0 w 2116971"/>
              <a:gd name="connsiteY4" fmla="*/ 1058486 h 1086707"/>
              <a:gd name="connsiteX5" fmla="*/ 1058486 w 2116971"/>
              <a:gd name="connsiteY5" fmla="*/ 0 h 108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6971" h="1086707">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3" name="任意多边形: 形状 10"/>
          <p:cNvSpPr/>
          <p:nvPr/>
        </p:nvSpPr>
        <p:spPr>
          <a:xfrm>
            <a:off x="10945813" y="6275388"/>
            <a:ext cx="1036638" cy="593725"/>
          </a:xfrm>
          <a:custGeom>
            <a:avLst/>
            <a:gdLst>
              <a:gd name="connsiteX0" fmla="*/ 517890 w 1035780"/>
              <a:gd name="connsiteY0" fmla="*/ 0 h 593238"/>
              <a:gd name="connsiteX1" fmla="*/ 1035780 w 1035780"/>
              <a:gd name="connsiteY1" fmla="*/ 517890 h 593238"/>
              <a:gd name="connsiteX2" fmla="*/ 1028184 w 1035780"/>
              <a:gd name="connsiteY2" fmla="*/ 593238 h 593238"/>
              <a:gd name="connsiteX3" fmla="*/ 7596 w 1035780"/>
              <a:gd name="connsiteY3" fmla="*/ 593238 h 593238"/>
              <a:gd name="connsiteX4" fmla="*/ 0 w 1035780"/>
              <a:gd name="connsiteY4" fmla="*/ 517890 h 593238"/>
              <a:gd name="connsiteX5" fmla="*/ 517890 w 1035780"/>
              <a:gd name="connsiteY5" fmla="*/ 0 h 59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5780" h="593238">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4" name="任意多边形: 形状 11"/>
          <p:cNvSpPr/>
          <p:nvPr/>
        </p:nvSpPr>
        <p:spPr>
          <a:xfrm>
            <a:off x="-19050" y="6184900"/>
            <a:ext cx="787400" cy="673100"/>
          </a:xfrm>
          <a:custGeom>
            <a:avLst/>
            <a:gdLst>
              <a:gd name="connsiteX0" fmla="*/ 269296 w 787186"/>
              <a:gd name="connsiteY0" fmla="*/ 0 h 673570"/>
              <a:gd name="connsiteX1" fmla="*/ 787186 w 787186"/>
              <a:gd name="connsiteY1" fmla="*/ 517890 h 673570"/>
              <a:gd name="connsiteX2" fmla="*/ 776665 w 787186"/>
              <a:gd name="connsiteY2" fmla="*/ 622263 h 673570"/>
              <a:gd name="connsiteX3" fmla="*/ 760738 w 787186"/>
              <a:gd name="connsiteY3" fmla="*/ 673570 h 673570"/>
              <a:gd name="connsiteX4" fmla="*/ 0 w 787186"/>
              <a:gd name="connsiteY4" fmla="*/ 673570 h 673570"/>
              <a:gd name="connsiteX5" fmla="*/ 0 w 787186"/>
              <a:gd name="connsiteY5" fmla="*/ 77450 h 673570"/>
              <a:gd name="connsiteX6" fmla="*/ 67710 w 787186"/>
              <a:gd name="connsiteY6" fmla="*/ 40699 h 673570"/>
              <a:gd name="connsiteX7" fmla="*/ 269296 w 787186"/>
              <a:gd name="connsiteY7" fmla="*/ 0 h 67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186" h="673570">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5" name="KSO_Shape"/>
          <p:cNvSpPr/>
          <p:nvPr/>
        </p:nvSpPr>
        <p:spPr>
          <a:xfrm rot="13141020">
            <a:off x="484188" y="1138238"/>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6" name="KSO_Shape"/>
          <p:cNvSpPr/>
          <p:nvPr/>
        </p:nvSpPr>
        <p:spPr>
          <a:xfrm rot="17100000">
            <a:off x="822325" y="3236913"/>
            <a:ext cx="215900" cy="19050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7" name="KSO_Shape"/>
          <p:cNvSpPr/>
          <p:nvPr/>
        </p:nvSpPr>
        <p:spPr>
          <a:xfrm rot="10154805">
            <a:off x="8432800" y="611663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8" name="KSO_Shape"/>
          <p:cNvSpPr/>
          <p:nvPr/>
        </p:nvSpPr>
        <p:spPr>
          <a:xfrm rot="11738950">
            <a:off x="10777538" y="256063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9" name=" 184"/>
          <p:cNvSpPr/>
          <p:nvPr/>
        </p:nvSpPr>
        <p:spPr>
          <a:xfrm>
            <a:off x="727075" y="1936750"/>
            <a:ext cx="936625" cy="936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mn-cs"/>
            </a:endParaRPr>
          </a:p>
        </p:txBody>
      </p:sp>
      <p:sp>
        <p:nvSpPr>
          <p:cNvPr id="2" name="标题 1"/>
          <p:cNvSpPr>
            <a:spLocks noGrp="1"/>
          </p:cNvSpPr>
          <p:nvPr>
            <p:ph type="ctrTitle"/>
          </p:nvPr>
        </p:nvSpPr>
        <p:spPr>
          <a:xfrm>
            <a:off x="2749459" y="2343802"/>
            <a:ext cx="6676572" cy="902363"/>
          </a:xfrm>
        </p:spPr>
        <p:txBody>
          <a:bodyPr anchor="b">
            <a:normAutofit/>
          </a:bodyPr>
          <a:lstStyle>
            <a:lvl1pPr algn="ctr">
              <a:defRPr sz="4800" b="1">
                <a:solidFill>
                  <a:schemeClr val="tx1">
                    <a:lumMod val="65000"/>
                    <a:lumOff val="35000"/>
                  </a:schemeClr>
                </a:solidFill>
              </a:defRPr>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2749459" y="3294698"/>
            <a:ext cx="6676572" cy="590550"/>
          </a:xfrm>
        </p:spPr>
        <p:txBody>
          <a:bodyPr>
            <a:normAutofit/>
          </a:bodyPr>
          <a:lstStyle>
            <a:lvl1pPr marL="0" indent="0" algn="ctr">
              <a:buNone/>
              <a:defRPr sz="20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20"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1"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22"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1AAD5D86-3C24-4BA4-A391-DA38616BE787}"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标题 1"/>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876880" y="1716563"/>
            <a:ext cx="10515600" cy="4351338"/>
          </a:xfrm>
        </p:spPr>
        <p:txBody>
          <a:bodyPr>
            <a:normAutofit/>
          </a:bodyPr>
          <a:lstStyle>
            <a:lvl1pPr>
              <a:defRPr sz="2400">
                <a:solidFill>
                  <a:schemeClr val="tx1">
                    <a:lumMod val="50000"/>
                    <a:lumOff val="50000"/>
                  </a:schemeClr>
                </a:solidFill>
              </a:defRPr>
            </a:lvl1pPr>
            <a:lvl2pPr>
              <a:defRPr sz="2000">
                <a:solidFill>
                  <a:schemeClr val="tx1">
                    <a:lumMod val="50000"/>
                    <a:lumOff val="50000"/>
                  </a:schemeClr>
                </a:solidFill>
              </a:defRPr>
            </a:lvl2pPr>
            <a:lvl3pPr>
              <a:defRPr sz="1800">
                <a:solidFill>
                  <a:schemeClr val="tx1">
                    <a:lumMod val="50000"/>
                    <a:lumOff val="50000"/>
                  </a:schemeClr>
                </a:solidFill>
              </a:defRPr>
            </a:lvl3pPr>
            <a:lvl4pPr>
              <a:defRPr sz="1800">
                <a:solidFill>
                  <a:schemeClr val="tx1">
                    <a:lumMod val="50000"/>
                    <a:lumOff val="50000"/>
                  </a:schemeClr>
                </a:solidFill>
              </a:defRPr>
            </a:lvl4pPr>
            <a:lvl5pPr>
              <a:defRPr sz="1800">
                <a:solidFill>
                  <a:schemeClr val="tx1">
                    <a:lumMod val="50000"/>
                    <a:lumOff val="50000"/>
                  </a:schemeClr>
                </a:solidFill>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6" name="文本占位符 15"/>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4"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813B91FF-047B-49B0-B094-26EBD30C3EEF}"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和文字">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7" name="图片占位符 16"/>
          <p:cNvSpPr>
            <a:spLocks noGrp="1"/>
          </p:cNvSpPr>
          <p:nvPr>
            <p:ph type="pic" sz="quarter" idx="14"/>
          </p:nvPr>
        </p:nvSpPr>
        <p:spPr>
          <a:xfrm>
            <a:off x="779835" y="1685925"/>
            <a:ext cx="4513262" cy="3910013"/>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9" name="文本占位符 18"/>
          <p:cNvSpPr>
            <a:spLocks noGrp="1"/>
          </p:cNvSpPr>
          <p:nvPr>
            <p:ph type="body" sz="quarter" idx="15"/>
          </p:nvPr>
        </p:nvSpPr>
        <p:spPr>
          <a:xfrm>
            <a:off x="6327775" y="2717800"/>
            <a:ext cx="5026025" cy="2878138"/>
          </a:xfrm>
        </p:spPr>
        <p:txBody>
          <a:bodyPr/>
          <a:lstStyle>
            <a:lvl1pPr marL="0" indent="0">
              <a:buNone/>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fontAlgn="base"/>
            <a:r>
              <a:rPr lang="zh-CN" altLang="en-US" strike="noStrike" noProof="1" smtClean="0"/>
              <a:t>单击此处编辑母版文本样式</a:t>
            </a:r>
            <a:endParaRPr lang="zh-CN" altLang="en-US" strike="noStrike" noProof="1" smtClean="0"/>
          </a:p>
        </p:txBody>
      </p:sp>
      <p:sp>
        <p:nvSpPr>
          <p:cNvPr id="21" name="文本占位符 20"/>
          <p:cNvSpPr>
            <a:spLocks noGrp="1"/>
          </p:cNvSpPr>
          <p:nvPr>
            <p:ph type="body" sz="quarter" idx="16"/>
          </p:nvPr>
        </p:nvSpPr>
        <p:spPr>
          <a:xfrm>
            <a:off x="6327775" y="1685925"/>
            <a:ext cx="5026025" cy="515938"/>
          </a:xfrm>
        </p:spPr>
        <p:txBody>
          <a:bodyPr>
            <a:noAutofit/>
          </a:bodyPr>
          <a:lstStyle>
            <a:lvl1pPr marL="0" indent="0">
              <a:buNone/>
              <a:defRPr sz="2000">
                <a:solidFill>
                  <a:schemeClr val="tx1">
                    <a:lumMod val="65000"/>
                    <a:lumOff val="35000"/>
                  </a:schemeClr>
                </a:solidFill>
              </a:defRPr>
            </a:lvl1pPr>
            <a:lvl2pPr>
              <a:defRPr sz="2000">
                <a:solidFill>
                  <a:schemeClr val="tx1">
                    <a:lumMod val="65000"/>
                    <a:lumOff val="35000"/>
                  </a:schemeClr>
                </a:solidFill>
              </a:defRPr>
            </a:lvl2pPr>
            <a:lvl3pPr>
              <a:defRPr sz="2000">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fontAlgn="base"/>
            <a:r>
              <a:rPr lang="zh-CN" altLang="en-US" strike="noStrike" noProof="1" smtClean="0"/>
              <a:t>单击此处编辑母版文本样式</a:t>
            </a:r>
            <a:endParaRPr lang="zh-CN" altLang="en-US" strike="noStrike" noProof="1" smtClean="0"/>
          </a:p>
        </p:txBody>
      </p:sp>
      <p:sp>
        <p:nvSpPr>
          <p:cNvPr id="3" name="标题 2"/>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3" name="文本占位符 12"/>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6"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855E3745-35B3-400E-965E-0F86C5DDB852}"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9" name="椭圆 8"/>
          <p:cNvSpPr/>
          <p:nvPr/>
        </p:nvSpPr>
        <p:spPr>
          <a:xfrm>
            <a:off x="1408113" y="2114550"/>
            <a:ext cx="2681288" cy="2681288"/>
          </a:xfrm>
          <a:prstGeom prst="ellipse">
            <a:avLst/>
          </a:pr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sym typeface="+mn-ea"/>
            </a:endParaRPr>
          </a:p>
        </p:txBody>
      </p:sp>
      <p:sp>
        <p:nvSpPr>
          <p:cNvPr id="10" name="椭圆 7"/>
          <p:cNvSpPr/>
          <p:nvPr/>
        </p:nvSpPr>
        <p:spPr>
          <a:xfrm>
            <a:off x="1574800" y="2266950"/>
            <a:ext cx="2378075" cy="2376488"/>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cxnSp>
        <p:nvCxnSpPr>
          <p:cNvPr id="11" name="直接连接符 10"/>
          <p:cNvCxnSpPr/>
          <p:nvPr/>
        </p:nvCxnSpPr>
        <p:spPr>
          <a:xfrm>
            <a:off x="4762500" y="3602038"/>
            <a:ext cx="49482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9802813" y="3541713"/>
            <a:ext cx="115888" cy="1158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3" name="椭圆 12"/>
          <p:cNvSpPr/>
          <p:nvPr/>
        </p:nvSpPr>
        <p:spPr>
          <a:xfrm>
            <a:off x="10299700" y="3541713"/>
            <a:ext cx="115888" cy="115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4" name="椭圆 13"/>
          <p:cNvSpPr/>
          <p:nvPr/>
        </p:nvSpPr>
        <p:spPr>
          <a:xfrm>
            <a:off x="9967913" y="3541713"/>
            <a:ext cx="115888" cy="1158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5" name="椭圆 14"/>
          <p:cNvSpPr/>
          <p:nvPr/>
        </p:nvSpPr>
        <p:spPr>
          <a:xfrm>
            <a:off x="10134600" y="3541713"/>
            <a:ext cx="115888" cy="1158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Arial" panose="020B0604020202020204" pitchFamily="34" charset="0"/>
            </a:endParaRPr>
          </a:p>
        </p:txBody>
      </p:sp>
      <p:sp>
        <p:nvSpPr>
          <p:cNvPr id="16" name="KSO_Shape"/>
          <p:cNvSpPr/>
          <p:nvPr/>
        </p:nvSpPr>
        <p:spPr>
          <a:xfrm rot="237355">
            <a:off x="2771775" y="2308225"/>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7" name="KSO_Shape"/>
          <p:cNvSpPr/>
          <p:nvPr/>
        </p:nvSpPr>
        <p:spPr>
          <a:xfrm rot="1275228">
            <a:off x="3003550" y="2360613"/>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8" name="KSO_Shape"/>
          <p:cNvSpPr/>
          <p:nvPr/>
        </p:nvSpPr>
        <p:spPr>
          <a:xfrm rot="2175228">
            <a:off x="3209925" y="2478088"/>
            <a:ext cx="193675" cy="17145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9" name="KSO_Shape"/>
          <p:cNvSpPr/>
          <p:nvPr/>
        </p:nvSpPr>
        <p:spPr>
          <a:xfrm rot="3075228">
            <a:off x="3363119" y="2640806"/>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0" name="KSO_Shape"/>
          <p:cNvSpPr/>
          <p:nvPr/>
        </p:nvSpPr>
        <p:spPr>
          <a:xfrm rot="298659" flipH="1" flipV="1">
            <a:off x="2470150" y="4416425"/>
            <a:ext cx="193675" cy="17145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1" name="KSO_Shape"/>
          <p:cNvSpPr/>
          <p:nvPr/>
        </p:nvSpPr>
        <p:spPr>
          <a:xfrm rot="1336532" flipH="1" flipV="1">
            <a:off x="2243138" y="4365625"/>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2" name="KSO_Shape"/>
          <p:cNvSpPr/>
          <p:nvPr/>
        </p:nvSpPr>
        <p:spPr>
          <a:xfrm rot="2236532" flipH="1" flipV="1">
            <a:off x="2039938" y="4243388"/>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3" name="KSO_Shape"/>
          <p:cNvSpPr/>
          <p:nvPr/>
        </p:nvSpPr>
        <p:spPr>
          <a:xfrm rot="3136532" flipH="1" flipV="1">
            <a:off x="1889919" y="4079081"/>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 name="标题 1"/>
          <p:cNvSpPr>
            <a:spLocks noGrp="1"/>
          </p:cNvSpPr>
          <p:nvPr>
            <p:ph type="title"/>
          </p:nvPr>
        </p:nvSpPr>
        <p:spPr>
          <a:xfrm>
            <a:off x="4730750" y="2895613"/>
            <a:ext cx="4979670" cy="564898"/>
          </a:xfrm>
        </p:spPr>
        <p:txBody>
          <a:bodyPr anchor="b">
            <a:normAutofit/>
          </a:bodyPr>
          <a:lstStyle>
            <a:lvl1pPr>
              <a:defRPr sz="2800" b="1">
                <a:solidFill>
                  <a:schemeClr val="tx1">
                    <a:lumMod val="65000"/>
                    <a:lumOff val="35000"/>
                  </a:schemeClr>
                </a:solidFill>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4730750" y="3753579"/>
            <a:ext cx="4979670" cy="581108"/>
          </a:xfrm>
        </p:spPr>
        <p:txBody>
          <a:bodyPr>
            <a:normAutofit/>
          </a:bodyPr>
          <a:lstStyle>
            <a:lvl1pPr marL="0" indent="0">
              <a:buNone/>
              <a:defRPr sz="1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2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2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7274A6CF-2039-433D-BF28-DB659F88E203}"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横排四项">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5" name="椭圆 14"/>
          <p:cNvSpPr/>
          <p:nvPr>
            <p:custDataLst>
              <p:tags r:id="rId8"/>
            </p:custDataLst>
          </p:nvPr>
        </p:nvSpPr>
        <p:spPr>
          <a:xfrm>
            <a:off x="9520238" y="3194050"/>
            <a:ext cx="415925" cy="415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lt"/>
            </a:endParaRPr>
          </a:p>
        </p:txBody>
      </p:sp>
      <p:sp>
        <p:nvSpPr>
          <p:cNvPr id="16" name="椭圆 15"/>
          <p:cNvSpPr/>
          <p:nvPr>
            <p:custDataLst>
              <p:tags r:id="rId9"/>
            </p:custDataLst>
          </p:nvPr>
        </p:nvSpPr>
        <p:spPr>
          <a:xfrm>
            <a:off x="2160588" y="3157538"/>
            <a:ext cx="415925" cy="415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lt"/>
            </a:endParaRPr>
          </a:p>
        </p:txBody>
      </p:sp>
      <p:sp>
        <p:nvSpPr>
          <p:cNvPr id="46" name="文本占位符 45"/>
          <p:cNvSpPr>
            <a:spLocks noGrp="1"/>
          </p:cNvSpPr>
          <p:nvPr>
            <p:ph type="body" sz="quarter" idx="14"/>
          </p:nvPr>
        </p:nvSpPr>
        <p:spPr>
          <a:xfrm>
            <a:off x="1785938" y="1727200"/>
            <a:ext cx="8610600" cy="592138"/>
          </a:xfrm>
        </p:spPr>
        <p:txBody>
          <a:bodyPr>
            <a:normAutofit/>
          </a:bodyPr>
          <a:lstStyle>
            <a:lvl1pPr marL="0" indent="0" algn="ctr">
              <a:buNone/>
              <a:defRPr sz="2400">
                <a:solidFill>
                  <a:schemeClr val="tx1">
                    <a:lumMod val="65000"/>
                    <a:lumOff val="35000"/>
                  </a:schemeClr>
                </a:solidFill>
              </a:defRPr>
            </a:lvl1pPr>
          </a:lstStyle>
          <a:p>
            <a:pPr lvl="0" fontAlgn="base"/>
            <a:endParaRPr lang="zh-CN" altLang="en-US" strike="noStrike" noProof="1" smtClean="0"/>
          </a:p>
        </p:txBody>
      </p:sp>
      <p:sp>
        <p:nvSpPr>
          <p:cNvPr id="48" name="图片占位符 47"/>
          <p:cNvSpPr>
            <a:spLocks noGrp="1"/>
          </p:cNvSpPr>
          <p:nvPr>
            <p:ph type="pic" sz="quarter" idx="15"/>
          </p:nvPr>
        </p:nvSpPr>
        <p:spPr>
          <a:xfrm>
            <a:off x="1373135"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49" name="图片占位符 47"/>
          <p:cNvSpPr>
            <a:spLocks noGrp="1"/>
          </p:cNvSpPr>
          <p:nvPr>
            <p:ph type="pic" sz="quarter" idx="16"/>
          </p:nvPr>
        </p:nvSpPr>
        <p:spPr>
          <a:xfrm>
            <a:off x="3796797"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0" name="图片占位符 47"/>
          <p:cNvSpPr>
            <a:spLocks noGrp="1"/>
          </p:cNvSpPr>
          <p:nvPr>
            <p:ph type="pic" sz="quarter" idx="17"/>
          </p:nvPr>
        </p:nvSpPr>
        <p:spPr>
          <a:xfrm>
            <a:off x="6215697"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1" name="图片占位符 47"/>
          <p:cNvSpPr>
            <a:spLocks noGrp="1"/>
          </p:cNvSpPr>
          <p:nvPr>
            <p:ph type="pic" sz="quarter" idx="18"/>
          </p:nvPr>
        </p:nvSpPr>
        <p:spPr>
          <a:xfrm>
            <a:off x="8634597" y="2541905"/>
            <a:ext cx="1985380" cy="2024380"/>
          </a:xfrm>
        </p:spPr>
        <p:txBody>
          <a:bodyPr vert="horz" wrap="square" lIns="91440" tIns="45720" rIns="91440" bIns="45720" numCol="1" anchor="t" anchorCtr="0" compatLnSpc="1"/>
          <a:lstStyle/>
          <a:p>
            <a:pPr marL="228600" marR="0" lvl="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a:pPr>
            <a:endParaRPr kumimoji="0" lang="zh-CN" altLang="en-US" sz="14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3" name="文本占位符 52"/>
          <p:cNvSpPr>
            <a:spLocks noGrp="1"/>
          </p:cNvSpPr>
          <p:nvPr>
            <p:ph type="body" sz="quarter" idx="19"/>
          </p:nvPr>
        </p:nvSpPr>
        <p:spPr>
          <a:xfrm>
            <a:off x="1295082"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4" name="文本占位符 52"/>
          <p:cNvSpPr>
            <a:spLocks noGrp="1"/>
          </p:cNvSpPr>
          <p:nvPr>
            <p:ph type="body" sz="quarter" idx="20"/>
          </p:nvPr>
        </p:nvSpPr>
        <p:spPr>
          <a:xfrm>
            <a:off x="3720305"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5" name="文本占位符 52"/>
          <p:cNvSpPr>
            <a:spLocks noGrp="1"/>
          </p:cNvSpPr>
          <p:nvPr>
            <p:ph type="body" sz="quarter" idx="21"/>
          </p:nvPr>
        </p:nvSpPr>
        <p:spPr>
          <a:xfrm>
            <a:off x="6139205"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6" name="文本占位符 52"/>
          <p:cNvSpPr>
            <a:spLocks noGrp="1"/>
          </p:cNvSpPr>
          <p:nvPr>
            <p:ph type="body" sz="quarter" idx="22"/>
          </p:nvPr>
        </p:nvSpPr>
        <p:spPr>
          <a:xfrm>
            <a:off x="8558105" y="4583112"/>
            <a:ext cx="2138363" cy="461963"/>
          </a:xfrm>
        </p:spPr>
        <p:txBody>
          <a:bodyPr>
            <a:normAutofit/>
          </a:bodyPr>
          <a:lstStyle>
            <a:lvl1pPr marL="0" indent="0">
              <a:buNone/>
              <a:defRPr sz="2000" baseline="0">
                <a:solidFill>
                  <a:schemeClr val="bg2">
                    <a:lumMod val="10000"/>
                  </a:schemeClr>
                </a:solidFill>
              </a:defRPr>
            </a:lvl1pPr>
          </a:lstStyle>
          <a:p>
            <a:pPr lvl="0" fontAlgn="base"/>
            <a:endParaRPr lang="zh-CN" altLang="en-US" strike="noStrike" noProof="1"/>
          </a:p>
        </p:txBody>
      </p:sp>
      <p:sp>
        <p:nvSpPr>
          <p:cNvPr id="58" name="文本占位符 57"/>
          <p:cNvSpPr>
            <a:spLocks noGrp="1"/>
          </p:cNvSpPr>
          <p:nvPr>
            <p:ph type="body" sz="quarter" idx="23"/>
          </p:nvPr>
        </p:nvSpPr>
        <p:spPr>
          <a:xfrm>
            <a:off x="1295081" y="5062538"/>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59" name="文本占位符 57"/>
          <p:cNvSpPr>
            <a:spLocks noGrp="1"/>
          </p:cNvSpPr>
          <p:nvPr>
            <p:ph type="body" sz="quarter" idx="24"/>
          </p:nvPr>
        </p:nvSpPr>
        <p:spPr>
          <a:xfrm>
            <a:off x="3720305" y="5062538"/>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60" name="文本占位符 57"/>
          <p:cNvSpPr>
            <a:spLocks noGrp="1"/>
          </p:cNvSpPr>
          <p:nvPr>
            <p:ph type="body" sz="quarter" idx="25"/>
          </p:nvPr>
        </p:nvSpPr>
        <p:spPr>
          <a:xfrm>
            <a:off x="6139205" y="5062538"/>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61" name="文本占位符 57"/>
          <p:cNvSpPr>
            <a:spLocks noGrp="1"/>
          </p:cNvSpPr>
          <p:nvPr>
            <p:ph type="body" sz="quarter" idx="26"/>
          </p:nvPr>
        </p:nvSpPr>
        <p:spPr>
          <a:xfrm>
            <a:off x="8558105" y="5045075"/>
            <a:ext cx="2138363" cy="1138237"/>
          </a:xfrm>
        </p:spPr>
        <p:txBody>
          <a:bodyPr/>
          <a:lstStyle>
            <a:lvl1pPr marL="0" indent="0">
              <a:buNone/>
              <a:defRPr sz="1400" baseline="0">
                <a:solidFill>
                  <a:schemeClr val="tx1">
                    <a:lumMod val="50000"/>
                    <a:lumOff val="50000"/>
                  </a:schemeClr>
                </a:solidFill>
              </a:defRPr>
            </a:lvl1pPr>
          </a:lstStyle>
          <a:p>
            <a:pPr lvl="0" fontAlgn="base"/>
            <a:endParaRPr lang="zh-CN" altLang="en-US" strike="noStrike" noProof="1"/>
          </a:p>
        </p:txBody>
      </p:sp>
      <p:sp>
        <p:nvSpPr>
          <p:cNvPr id="3" name="标题 2"/>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3" name="文本占位符 12"/>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7"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8"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9"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38F1EAB8-8C6B-4AAB-B5C9-A2490FF51645}"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4" name="标题 13"/>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6" name="文本占位符 15"/>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5"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45880878-4589-40F7-B911-C33EAC1E67D4}"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9" name="任意多边形: 形状 5"/>
          <p:cNvSpPr/>
          <p:nvPr/>
        </p:nvSpPr>
        <p:spPr>
          <a:xfrm>
            <a:off x="11123613" y="-7937"/>
            <a:ext cx="1068388" cy="1052513"/>
          </a:xfrm>
          <a:custGeom>
            <a:avLst/>
            <a:gdLst>
              <a:gd name="connsiteX0" fmla="*/ 65352 w 1068729"/>
              <a:gd name="connsiteY0" fmla="*/ 0 h 1052118"/>
              <a:gd name="connsiteX1" fmla="*/ 1068729 w 1068729"/>
              <a:gd name="connsiteY1" fmla="*/ 0 h 1052118"/>
              <a:gd name="connsiteX2" fmla="*/ 1068729 w 1068729"/>
              <a:gd name="connsiteY2" fmla="*/ 977750 h 1052118"/>
              <a:gd name="connsiteX3" fmla="*/ 1040113 w 1068729"/>
              <a:gd name="connsiteY3" fmla="*/ 993283 h 1052118"/>
              <a:gd name="connsiteX4" fmla="*/ 748689 w 1068729"/>
              <a:gd name="connsiteY4" fmla="*/ 1052118 h 1052118"/>
              <a:gd name="connsiteX5" fmla="*/ 0 w 1068729"/>
              <a:gd name="connsiteY5" fmla="*/ 303429 h 1052118"/>
              <a:gd name="connsiteX6" fmla="*/ 58836 w 1068729"/>
              <a:gd name="connsiteY6" fmla="*/ 12005 h 10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729" h="1052118">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椭圆 9"/>
          <p:cNvSpPr/>
          <p:nvPr/>
        </p:nvSpPr>
        <p:spPr>
          <a:xfrm>
            <a:off x="1357313" y="1363663"/>
            <a:ext cx="1497013" cy="149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1" name="任意多边形: 形状 7"/>
          <p:cNvSpPr/>
          <p:nvPr/>
        </p:nvSpPr>
        <p:spPr>
          <a:xfrm>
            <a:off x="8089900" y="-7937"/>
            <a:ext cx="1047750" cy="420688"/>
          </a:xfrm>
          <a:custGeom>
            <a:avLst/>
            <a:gdLst>
              <a:gd name="connsiteX0" fmla="*/ 0 w 1458561"/>
              <a:gd name="connsiteY0" fmla="*/ 0 h 584280"/>
              <a:gd name="connsiteX1" fmla="*/ 1458561 w 1458561"/>
              <a:gd name="connsiteY1" fmla="*/ 0 h 584280"/>
              <a:gd name="connsiteX2" fmla="*/ 1419134 w 1458561"/>
              <a:gd name="connsiteY2" fmla="*/ 127015 h 584280"/>
              <a:gd name="connsiteX3" fmla="*/ 729281 w 1458561"/>
              <a:gd name="connsiteY3" fmla="*/ 584280 h 584280"/>
              <a:gd name="connsiteX4" fmla="*/ 39427 w 1458561"/>
              <a:gd name="connsiteY4" fmla="*/ 127015 h 584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561" h="584280">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2" name="任意多边形: 形状 8"/>
          <p:cNvSpPr/>
          <p:nvPr/>
        </p:nvSpPr>
        <p:spPr>
          <a:xfrm>
            <a:off x="4592638" y="5781675"/>
            <a:ext cx="2116138" cy="1087438"/>
          </a:xfrm>
          <a:custGeom>
            <a:avLst/>
            <a:gdLst>
              <a:gd name="connsiteX0" fmla="*/ 1058486 w 2116971"/>
              <a:gd name="connsiteY0" fmla="*/ 0 h 1086707"/>
              <a:gd name="connsiteX1" fmla="*/ 2116971 w 2116971"/>
              <a:gd name="connsiteY1" fmla="*/ 1058486 h 1086707"/>
              <a:gd name="connsiteX2" fmla="*/ 2114126 w 2116971"/>
              <a:gd name="connsiteY2" fmla="*/ 1086707 h 1086707"/>
              <a:gd name="connsiteX3" fmla="*/ 2845 w 2116971"/>
              <a:gd name="connsiteY3" fmla="*/ 1086707 h 1086707"/>
              <a:gd name="connsiteX4" fmla="*/ 0 w 2116971"/>
              <a:gd name="connsiteY4" fmla="*/ 1058486 h 1086707"/>
              <a:gd name="connsiteX5" fmla="*/ 1058486 w 2116971"/>
              <a:gd name="connsiteY5" fmla="*/ 0 h 108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6971" h="1086707">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3" name="任意多边形: 形状 9"/>
          <p:cNvSpPr/>
          <p:nvPr/>
        </p:nvSpPr>
        <p:spPr>
          <a:xfrm>
            <a:off x="10945813" y="6275388"/>
            <a:ext cx="1036638" cy="593725"/>
          </a:xfrm>
          <a:custGeom>
            <a:avLst/>
            <a:gdLst>
              <a:gd name="connsiteX0" fmla="*/ 517890 w 1035780"/>
              <a:gd name="connsiteY0" fmla="*/ 0 h 593238"/>
              <a:gd name="connsiteX1" fmla="*/ 1035780 w 1035780"/>
              <a:gd name="connsiteY1" fmla="*/ 517890 h 593238"/>
              <a:gd name="connsiteX2" fmla="*/ 1028184 w 1035780"/>
              <a:gd name="connsiteY2" fmla="*/ 593238 h 593238"/>
              <a:gd name="connsiteX3" fmla="*/ 7596 w 1035780"/>
              <a:gd name="connsiteY3" fmla="*/ 593238 h 593238"/>
              <a:gd name="connsiteX4" fmla="*/ 0 w 1035780"/>
              <a:gd name="connsiteY4" fmla="*/ 517890 h 593238"/>
              <a:gd name="connsiteX5" fmla="*/ 517890 w 1035780"/>
              <a:gd name="connsiteY5" fmla="*/ 0 h 59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5780" h="593238">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4" name="任意多边形: 形状 10"/>
          <p:cNvSpPr/>
          <p:nvPr/>
        </p:nvSpPr>
        <p:spPr>
          <a:xfrm>
            <a:off x="-19050" y="6184900"/>
            <a:ext cx="787400" cy="673100"/>
          </a:xfrm>
          <a:custGeom>
            <a:avLst/>
            <a:gdLst>
              <a:gd name="connsiteX0" fmla="*/ 269296 w 787186"/>
              <a:gd name="connsiteY0" fmla="*/ 0 h 673570"/>
              <a:gd name="connsiteX1" fmla="*/ 787186 w 787186"/>
              <a:gd name="connsiteY1" fmla="*/ 517890 h 673570"/>
              <a:gd name="connsiteX2" fmla="*/ 776665 w 787186"/>
              <a:gd name="connsiteY2" fmla="*/ 622263 h 673570"/>
              <a:gd name="connsiteX3" fmla="*/ 760738 w 787186"/>
              <a:gd name="connsiteY3" fmla="*/ 673570 h 673570"/>
              <a:gd name="connsiteX4" fmla="*/ 0 w 787186"/>
              <a:gd name="connsiteY4" fmla="*/ 673570 h 673570"/>
              <a:gd name="connsiteX5" fmla="*/ 0 w 787186"/>
              <a:gd name="connsiteY5" fmla="*/ 77450 h 673570"/>
              <a:gd name="connsiteX6" fmla="*/ 67710 w 787186"/>
              <a:gd name="connsiteY6" fmla="*/ 40699 h 673570"/>
              <a:gd name="connsiteX7" fmla="*/ 269296 w 787186"/>
              <a:gd name="connsiteY7" fmla="*/ 0 h 67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186" h="673570">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5" name="KSO_Shape"/>
          <p:cNvSpPr/>
          <p:nvPr/>
        </p:nvSpPr>
        <p:spPr>
          <a:xfrm rot="10154805">
            <a:off x="9918700" y="490378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6" name="KSO_Shape"/>
          <p:cNvSpPr/>
          <p:nvPr/>
        </p:nvSpPr>
        <p:spPr>
          <a:xfrm rot="10154805">
            <a:off x="8661400" y="2400300"/>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7" name="KSO_Shape"/>
          <p:cNvSpPr/>
          <p:nvPr/>
        </p:nvSpPr>
        <p:spPr>
          <a:xfrm rot="13326744">
            <a:off x="1309688" y="4641850"/>
            <a:ext cx="628650" cy="55403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18" name="KSO_Shape"/>
          <p:cNvSpPr/>
          <p:nvPr/>
        </p:nvSpPr>
        <p:spPr>
          <a:xfrm rot="6300000">
            <a:off x="5813425" y="893763"/>
            <a:ext cx="563563" cy="4968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mn-ea"/>
              <a:cs typeface="Arial" panose="020B0604020202020204" pitchFamily="34" charset="0"/>
            </a:endParaRPr>
          </a:p>
        </p:txBody>
      </p:sp>
      <p:sp>
        <p:nvSpPr>
          <p:cNvPr id="2" name="标题 1"/>
          <p:cNvSpPr>
            <a:spLocks noGrp="1"/>
          </p:cNvSpPr>
          <p:nvPr>
            <p:ph type="title"/>
          </p:nvPr>
        </p:nvSpPr>
        <p:spPr>
          <a:xfrm>
            <a:off x="2447925" y="2592718"/>
            <a:ext cx="7296150" cy="1442383"/>
          </a:xfrm>
        </p:spPr>
        <p:txBody>
          <a:bodyPr>
            <a:normAutofit/>
          </a:bodyPr>
          <a:lstStyle>
            <a:lvl1pPr algn="ctr">
              <a:defRPr sz="8000" b="1">
                <a:solidFill>
                  <a:schemeClr val="accent5"/>
                </a:solidFill>
              </a:defRPr>
            </a:lvl1pPr>
          </a:lstStyle>
          <a:p>
            <a:pPr fontAlgn="base"/>
            <a:r>
              <a:rPr lang="zh-CN" altLang="en-US" strike="noStrike" noProof="1" smtClean="0"/>
              <a:t>单击此处编辑母版标题样式</a:t>
            </a:r>
            <a:endParaRPr lang="zh-CN" altLang="en-US" strike="noStrike" noProof="1"/>
          </a:p>
        </p:txBody>
      </p:sp>
      <p:sp>
        <p:nvSpPr>
          <p:cNvPr id="19" name="日期占位符 2"/>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0"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21" name="灯片编号占位符 4"/>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D4D3A64F-A1C2-41F5-8964-323B7920FA06}"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39788" y="2615609"/>
            <a:ext cx="5157787" cy="3574054"/>
          </a:xfrm>
        </p:spPr>
        <p:txBody>
          <a:bodyPr/>
          <a:lstStyle>
            <a:lvl1pPr>
              <a:defRPr sz="2000"/>
            </a:lvl1pPr>
            <a:lvl2pPr>
              <a:defRPr sz="1800"/>
            </a:lvl2pPr>
            <a:lvl3pPr>
              <a:defRPr sz="1800"/>
            </a:lvl3pPr>
            <a:lvl4pPr>
              <a:defRPr sz="1800"/>
            </a:lvl4pPr>
            <a:lvl5pPr>
              <a:defRPr sz="1800"/>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72200" y="2615609"/>
            <a:ext cx="5183188" cy="3574054"/>
          </a:xfrm>
        </p:spPr>
        <p:txBody>
          <a:bodyPr/>
          <a:lstStyle>
            <a:lvl1pPr>
              <a:defRPr sz="2000"/>
            </a:lvl1pPr>
            <a:lvl2pPr>
              <a:defRPr sz="1800"/>
            </a:lvl2pPr>
            <a:lvl3pPr>
              <a:defRPr sz="1800"/>
            </a:lvl3pPr>
            <a:lvl4pPr>
              <a:defRPr sz="1800"/>
            </a:lvl4pPr>
            <a:lvl5pPr>
              <a:defRPr sz="1800"/>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6" name="标题 15"/>
          <p:cNvSpPr>
            <a:spLocks noGrp="1"/>
          </p:cNvSpPr>
          <p:nvPr>
            <p:ph type="title"/>
          </p:nvPr>
        </p:nvSpPr>
        <p:spPr>
          <a:xfrm>
            <a:off x="1268730" y="276226"/>
            <a:ext cx="9774555" cy="518160"/>
          </a:xfrm>
        </p:spPr>
        <p:txBody>
          <a:bodyPr>
            <a:noAutofit/>
          </a:bodyPr>
          <a:lstStyle>
            <a:lvl1pPr>
              <a:defRPr sz="3200" b="1">
                <a:solidFill>
                  <a:schemeClr val="tx1">
                    <a:lumMod val="65000"/>
                    <a:lumOff val="35000"/>
                  </a:schemeClr>
                </a:solidFill>
                <a:latin typeface="黑体" panose="02010609060101010101" pitchFamily="49" charset="-122"/>
                <a:ea typeface="黑体" panose="02010609060101010101" pitchFamily="49" charset="-122"/>
              </a:defRPr>
            </a:lvl1pPr>
          </a:lstStyle>
          <a:p>
            <a:pPr fontAlgn="base"/>
            <a:r>
              <a:rPr lang="zh-CN" altLang="en-US" strike="noStrike" noProof="1"/>
              <a:t>单击此处编辑母版标题样式</a:t>
            </a:r>
            <a:endParaRPr lang="zh-CN" altLang="en-US" strike="noStrike" noProof="1"/>
          </a:p>
        </p:txBody>
      </p:sp>
      <p:sp>
        <p:nvSpPr>
          <p:cNvPr id="17" name="文本占位符 16"/>
          <p:cNvSpPr>
            <a:spLocks noGrp="1"/>
          </p:cNvSpPr>
          <p:nvPr>
            <p:ph type="body" sz="quarter" idx="13"/>
          </p:nvPr>
        </p:nvSpPr>
        <p:spPr>
          <a:xfrm>
            <a:off x="1295400" y="802640"/>
            <a:ext cx="5621338" cy="354013"/>
          </a:xfrm>
        </p:spPr>
        <p:txBody>
          <a:bodyPr>
            <a:noAutofit/>
          </a:bodyPr>
          <a:lstStyle>
            <a:lvl1pPr marL="0" indent="0">
              <a:buNone/>
              <a:defRPr sz="2000">
                <a:solidFill>
                  <a:schemeClr val="tx1">
                    <a:lumMod val="50000"/>
                    <a:lumOff val="50000"/>
                  </a:schemeClr>
                </a:solidFill>
                <a:latin typeface="黑体" panose="02010609060101010101" pitchFamily="49" charset="-122"/>
                <a:ea typeface="黑体" panose="02010609060101010101" pitchFamily="49" charset="-122"/>
              </a:defRPr>
            </a:lvl1pPr>
          </a:lstStyle>
          <a:p>
            <a:pPr lvl="0" fontAlgn="base"/>
            <a:endParaRPr lang="zh-CN" altLang="en-US" strike="noStrike" noProof="1"/>
          </a:p>
        </p:txBody>
      </p:sp>
      <p:sp>
        <p:nvSpPr>
          <p:cNvPr id="15" name="日期占位符 6"/>
          <p:cNvSpPr>
            <a:spLocks noGrp="1"/>
          </p:cNvSpPr>
          <p:nvPr>
            <p:ph type="dt" sz="half" idx="1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2" name="页脚占位符 7"/>
          <p:cNvSpPr>
            <a:spLocks noGrp="1"/>
          </p:cNvSpPr>
          <p:nvPr>
            <p:ph type="ftr" sz="quarter" idx="2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7" name="灯片编号占位符 8"/>
          <p:cNvSpPr>
            <a:spLocks noGrp="1"/>
          </p:cNvSpPr>
          <p:nvPr>
            <p:ph type="sldNum" sz="quarter" idx="1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50AD9F6D-D14B-497B-B0CC-3620E37B1E2B}"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标题 1"/>
          <p:cNvSpPr>
            <a:spLocks noGrp="1"/>
          </p:cNvSpPr>
          <p:nvPr>
            <p:ph type="title"/>
          </p:nvPr>
        </p:nvSpPr>
        <p:spPr>
          <a:xfrm>
            <a:off x="839787" y="457200"/>
            <a:ext cx="4165200" cy="1600200"/>
          </a:xfrm>
        </p:spPr>
        <p:txBody>
          <a:bodyPr anchor="t">
            <a:normAutofit/>
          </a:bodyPr>
          <a:lstStyle>
            <a:lvl1pPr>
              <a:defRPr sz="36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noChangeAspect="1"/>
          </p:cNvSpPr>
          <p:nvPr>
            <p:ph type="pic" idx="1"/>
          </p:nvPr>
        </p:nvSpPr>
        <p:spPr>
          <a:xfrm>
            <a:off x="5184000" y="457200"/>
            <a:ext cx="6170400" cy="54036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2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15"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6"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dirty="0"/>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0201A40A-D282-4AB0-A159-AE861D87E893}"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20000"/>
              </a:lnSpc>
              <a:spcBef>
                <a:spcPct val="0"/>
              </a:spcBef>
              <a:spcAft>
                <a:spcPct val="0"/>
              </a:spcAft>
              <a:buClrTx/>
              <a:buSzTx/>
              <a:buFontTx/>
              <a:buNone/>
              <a:defRPr/>
            </a:pPr>
            <a:fld id="{1F463475-23D1-455C-A138-12F78BB862EC}"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sp>
        <p:nvSpPr>
          <p:cNvPr id="9" name="任意多边形: 形状 45"/>
          <p:cNvSpPr/>
          <p:nvPr>
            <p:custDataLst>
              <p:tags r:id="rId2"/>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0" name="任意多边形: 形状 46"/>
          <p:cNvSpPr/>
          <p:nvPr>
            <p:custDataLst>
              <p:tags r:id="rId3"/>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1" name="KSO_Shape"/>
          <p:cNvSpPr/>
          <p:nvPr>
            <p:custDataLst>
              <p:tags r:id="rId4"/>
            </p:custDataLst>
          </p:nvPr>
        </p:nvSpPr>
        <p:spPr>
          <a:xfrm rot="6188927">
            <a:off x="784225"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2" name="KSO_Shape"/>
          <p:cNvSpPr/>
          <p:nvPr>
            <p:custDataLst>
              <p:tags r:id="rId5"/>
            </p:custDataLst>
          </p:nvPr>
        </p:nvSpPr>
        <p:spPr>
          <a:xfrm rot="7226800">
            <a:off x="745331" y="535781"/>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3" name="KSO_Shape"/>
          <p:cNvSpPr/>
          <p:nvPr>
            <p:custDataLst>
              <p:tags r:id="rId6"/>
            </p:custDataLst>
          </p:nvPr>
        </p:nvSpPr>
        <p:spPr>
          <a:xfrm rot="8126800">
            <a:off x="676275" y="620713"/>
            <a:ext cx="88900" cy="7778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14" name="KSO_Shape"/>
          <p:cNvSpPr/>
          <p:nvPr>
            <p:custDataLst>
              <p:tags r:id="rId7"/>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黑体" panose="02010609060101010101" pitchFamily="49" charset="-122"/>
              <a:ea typeface="黑体" panose="02010609060101010101" pitchFamily="49" charset="-122"/>
              <a:cs typeface="Arial" panose="020B0604020202020204" pitchFamily="34" charset="0"/>
            </a:endParaRPr>
          </a:p>
        </p:txBody>
      </p:sp>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8879958"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5"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16"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17"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9EF45EAA-59EF-4D2C-8DC7-71FF5908977F}"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2" name="日期占位符 1"/>
          <p:cNvSpPr>
            <a:spLocks noGrp="1"/>
          </p:cNvSpPr>
          <p:nvPr>
            <p:ph type="dt" sz="half" idx="14"/>
          </p:nvPr>
        </p:nvSpPr>
        <p:spPr/>
        <p:txBody>
          <a:bodyPr/>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3" name="页脚占位符 2"/>
          <p:cNvSpPr>
            <a:spLocks noGrp="1"/>
          </p:cNvSpPr>
          <p:nvPr>
            <p:ph type="ftr" sz="quarter" idx="15"/>
          </p:nvPr>
        </p:nvSpPr>
        <p:spPr/>
        <p:txBody>
          <a:bodyPr/>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6"/>
          </p:nvPr>
        </p:nvSpPr>
        <p:spPr/>
        <p:txBody>
          <a:bodyPr/>
          <a:p>
            <a:pPr marL="0" marR="0" lvl="0" indent="0" algn="r" defTabSz="914400" rtl="0" eaLnBrk="1" fontAlgn="auto" latinLnBrk="0" hangingPunct="1">
              <a:lnSpc>
                <a:spcPct val="120000"/>
              </a:lnSpc>
              <a:spcBef>
                <a:spcPct val="0"/>
              </a:spcBef>
              <a:spcAft>
                <a:spcPct val="0"/>
              </a:spcAft>
              <a:buClrTx/>
              <a:buSzTx/>
              <a:buFontTx/>
              <a:buNone/>
              <a:defRPr/>
            </a:pPr>
            <a:fld id="{1F463475-23D1-455C-A138-12F78BB862EC}"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47.xml"/><Relationship Id="rId14" Type="http://schemas.openxmlformats.org/officeDocument/2006/relationships/tags" Target="../tags/tag46.xml"/><Relationship Id="rId13" Type="http://schemas.openxmlformats.org/officeDocument/2006/relationships/tags" Target="../tags/tag45.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6" Type="http://schemas.openxmlformats.org/officeDocument/2006/relationships/theme" Target="../theme/theme2.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custDataLst>
              <p:tags r:id="rId13"/>
            </p:custDataLst>
          </p:nvPr>
        </p:nvSpPr>
        <p:spPr>
          <a:xfrm>
            <a:off x="838200" y="365125"/>
            <a:ext cx="10515600" cy="1325563"/>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2"/>
          <p:cNvSpPr>
            <a:spLocks noGrp="1"/>
          </p:cNvSpPr>
          <p:nvPr>
            <p:ph type="body"/>
            <p:custDataLst>
              <p:tags r:id="rId14"/>
            </p:custDataLst>
          </p:nvPr>
        </p:nvSpPr>
        <p:spPr>
          <a:xfrm>
            <a:off x="838200" y="1825625"/>
            <a:ext cx="10515600" cy="4351338"/>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fontAlgn="auto">
              <a:lnSpc>
                <a:spcPct val="120000"/>
              </a:lnSpc>
              <a:defRPr sz="1200" noProof="1" smtClean="0">
                <a:solidFill>
                  <a:schemeClr val="bg1">
                    <a:lumMod val="50000"/>
                  </a:schemeClr>
                </a:solidFill>
                <a:latin typeface="+mn-lt"/>
                <a:ea typeface="+mn-ea"/>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fontAlgn="auto">
              <a:lnSpc>
                <a:spcPct val="120000"/>
              </a:lnSpc>
              <a:defRPr sz="1200" noProof="1">
                <a:solidFill>
                  <a:schemeClr val="bg1">
                    <a:lumMod val="50000"/>
                  </a:schemeClr>
                </a:solidFill>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fontAlgn="auto">
              <a:lnSpc>
                <a:spcPct val="120000"/>
              </a:lnSpc>
              <a:defRPr sz="1200" noProof="1" smtClean="0">
                <a:solidFill>
                  <a:schemeClr val="bg1">
                    <a:lumMod val="50000"/>
                  </a:schemeClr>
                </a:solidFill>
                <a:latin typeface="+mn-lt"/>
                <a:ea typeface="+mn-ea"/>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1F463475-23D1-455C-A138-12F78BB862EC}"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8" name="KSO_TEMPLATE" hidden="1"/>
          <p:cNvSpPr/>
          <p:nvPr>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lnSpc>
          <a:spcPct val="120000"/>
        </a:lnSpc>
        <a:spcBef>
          <a:spcPct val="0"/>
        </a:spcBef>
        <a:spcAft>
          <a:spcPct val="0"/>
        </a:spcAft>
        <a:defRPr sz="3200" b="1" kern="1200">
          <a:solidFill>
            <a:srgbClr val="595959"/>
          </a:solidFill>
          <a:latin typeface="黑体" panose="02010609060101010101" pitchFamily="49" charset="-122"/>
          <a:ea typeface="黑体" panose="02010609060101010101" pitchFamily="49" charset="-122"/>
          <a:cs typeface="+mj-cs"/>
        </a:defRPr>
      </a:lvl1pPr>
      <a:lvl2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2pPr>
      <a:lvl3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3pPr>
      <a:lvl4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4pPr>
      <a:lvl5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5pPr>
      <a:lvl6pPr marL="4572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6pPr>
      <a:lvl7pPr marL="9144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7pPr>
      <a:lvl8pPr marL="13716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8pPr>
      <a:lvl9pPr marL="18288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9pPr>
    </p:titleStyle>
    <p:bodyStyle>
      <a:lvl1pPr marL="228600" indent="-228600" algn="l" rtl="0" fontAlgn="base">
        <a:lnSpc>
          <a:spcPct val="120000"/>
        </a:lnSpc>
        <a:spcBef>
          <a:spcPts val="1000"/>
        </a:spcBef>
        <a:spcAft>
          <a:spcPct val="0"/>
        </a:spcAft>
        <a:buFont typeface="Arial" panose="020B0604020202020204" pitchFamily="34" charset="0"/>
        <a:buChar char="•"/>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rtl="0" fontAlgn="base">
        <a:lnSpc>
          <a:spcPct val="120000"/>
        </a:lnSpc>
        <a:spcBef>
          <a:spcPts val="500"/>
        </a:spcBef>
        <a:spcAft>
          <a:spcPct val="0"/>
        </a:spcAft>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rtl="0" fontAlgn="base">
        <a:lnSpc>
          <a:spcPct val="120000"/>
        </a:lnSpc>
        <a:spcBef>
          <a:spcPts val="500"/>
        </a:spcBef>
        <a:spcAft>
          <a:spcPct val="0"/>
        </a:spcAft>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3pPr>
      <a:lvl4pPr marL="1600200" indent="-228600" algn="l" rtl="0" fontAlgn="base">
        <a:lnSpc>
          <a:spcPct val="120000"/>
        </a:lnSpc>
        <a:spcBef>
          <a:spcPts val="500"/>
        </a:spcBef>
        <a:spcAft>
          <a:spcPct val="0"/>
        </a:spcAft>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4pPr>
      <a:lvl5pPr marL="2057400" indent="-228600" algn="l" rtl="0" fontAlgn="base">
        <a:lnSpc>
          <a:spcPct val="120000"/>
        </a:lnSpc>
        <a:spcBef>
          <a:spcPts val="500"/>
        </a:spcBef>
        <a:spcAft>
          <a:spcPct val="0"/>
        </a:spcAft>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custDataLst>
              <p:tags r:id="rId13"/>
            </p:custDataLst>
          </p:nvPr>
        </p:nvSpPr>
        <p:spPr>
          <a:xfrm>
            <a:off x="838200" y="365125"/>
            <a:ext cx="10515600" cy="1325563"/>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2"/>
          <p:cNvSpPr>
            <a:spLocks noGrp="1"/>
          </p:cNvSpPr>
          <p:nvPr>
            <p:ph type="body"/>
            <p:custDataLst>
              <p:tags r:id="rId14"/>
            </p:custDataLst>
          </p:nvPr>
        </p:nvSpPr>
        <p:spPr>
          <a:xfrm>
            <a:off x="838200" y="1825625"/>
            <a:ext cx="10515600" cy="4351338"/>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fontAlgn="auto">
              <a:lnSpc>
                <a:spcPct val="120000"/>
              </a:lnSpc>
              <a:defRPr sz="1200" noProof="1" smtClean="0">
                <a:solidFill>
                  <a:schemeClr val="bg1">
                    <a:lumMod val="50000"/>
                  </a:schemeClr>
                </a:solidFill>
                <a:latin typeface="+mn-lt"/>
                <a:ea typeface="+mn-ea"/>
              </a:defRPr>
            </a:lvl1pPr>
          </a:lstStyle>
          <a:p>
            <a:pPr marL="0" marR="0" lvl="0" indent="0" algn="l"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fontAlgn="auto">
              <a:lnSpc>
                <a:spcPct val="120000"/>
              </a:lnSpc>
              <a:defRPr sz="1200" noProof="1">
                <a:solidFill>
                  <a:schemeClr val="bg1">
                    <a:lumMod val="50000"/>
                  </a:schemeClr>
                </a:solidFill>
              </a:defRPr>
            </a:lvl1p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bg1">
                  <a:lumMod val="50000"/>
                </a:schemeClr>
              </a:solidFill>
              <a:effectLst/>
              <a:uLnTx/>
              <a:uFillTx/>
              <a:latin typeface="Arial" panose="020B0604020202020204" pitchFamily="34" charset="0"/>
              <a:ea typeface="微软雅黑" panose="020B0503020204020204" pitchFamily="3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fontAlgn="auto">
              <a:lnSpc>
                <a:spcPct val="120000"/>
              </a:lnSpc>
              <a:defRPr sz="1200" noProof="1" smtClean="0">
                <a:solidFill>
                  <a:schemeClr val="bg1">
                    <a:lumMod val="50000"/>
                  </a:schemeClr>
                </a:solidFill>
                <a:latin typeface="+mn-lt"/>
                <a:ea typeface="+mn-ea"/>
              </a:defRPr>
            </a:lvl1pPr>
          </a:lstStyle>
          <a:p>
            <a:pPr marL="0" marR="0" lvl="0" indent="0" algn="r" defTabSz="914400" rtl="0" eaLnBrk="1" fontAlgn="auto" latinLnBrk="0" hangingPunct="1">
              <a:lnSpc>
                <a:spcPct val="120000"/>
              </a:lnSpc>
              <a:spcBef>
                <a:spcPct val="0"/>
              </a:spcBef>
              <a:spcAft>
                <a:spcPct val="0"/>
              </a:spcAft>
              <a:buClrTx/>
              <a:buSzTx/>
              <a:buFontTx/>
              <a:buNone/>
              <a:defRPr/>
            </a:pPr>
            <a:fld id="{1F463475-23D1-455C-A138-12F78BB862EC}" type="slidenum">
              <a:rPr kumimoji="0" lang="zh-CN" altLang="en-US" sz="1200" b="0" i="0" u="none" strike="noStrike" kern="1200" cap="none" spc="0" normalizeH="0" baseline="0" noProof="1" smtClean="0">
                <a:ln>
                  <a:noFill/>
                </a:ln>
                <a:solidFill>
                  <a:schemeClr val="bg1">
                    <a:lumMod val="50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bg1">
                  <a:lumMod val="50000"/>
                </a:schemeClr>
              </a:solidFill>
              <a:effectLst/>
              <a:uLnTx/>
              <a:uFillTx/>
              <a:latin typeface="+mn-lt"/>
              <a:ea typeface="+mn-ea"/>
              <a:cs typeface="+mn-cs"/>
            </a:endParaRPr>
          </a:p>
        </p:txBody>
      </p:sp>
      <p:sp>
        <p:nvSpPr>
          <p:cNvPr id="8" name="KSO_TEMPLATE" hidden="1"/>
          <p:cNvSpPr/>
          <p:nvPr>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rtl="0" fontAlgn="base">
        <a:lnSpc>
          <a:spcPct val="120000"/>
        </a:lnSpc>
        <a:spcBef>
          <a:spcPct val="0"/>
        </a:spcBef>
        <a:spcAft>
          <a:spcPct val="0"/>
        </a:spcAft>
        <a:defRPr sz="3200" b="1" kern="1200">
          <a:solidFill>
            <a:srgbClr val="595959"/>
          </a:solidFill>
          <a:latin typeface="黑体" panose="02010609060101010101" pitchFamily="49" charset="-122"/>
          <a:ea typeface="黑体" panose="02010609060101010101" pitchFamily="49" charset="-122"/>
          <a:cs typeface="+mj-cs"/>
        </a:defRPr>
      </a:lvl1pPr>
      <a:lvl2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2pPr>
      <a:lvl3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3pPr>
      <a:lvl4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4pPr>
      <a:lvl5pPr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5pPr>
      <a:lvl6pPr marL="4572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6pPr>
      <a:lvl7pPr marL="9144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7pPr>
      <a:lvl8pPr marL="13716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8pPr>
      <a:lvl9pPr marL="1828800" algn="l" rtl="0" fontAlgn="base">
        <a:lnSpc>
          <a:spcPct val="120000"/>
        </a:lnSpc>
        <a:spcBef>
          <a:spcPct val="0"/>
        </a:spcBef>
        <a:spcAft>
          <a:spcPct val="0"/>
        </a:spcAft>
        <a:defRPr sz="3200" b="1">
          <a:solidFill>
            <a:srgbClr val="595959"/>
          </a:solidFill>
          <a:latin typeface="黑体" panose="02010609060101010101" pitchFamily="49" charset="-122"/>
          <a:ea typeface="黑体" panose="02010609060101010101" pitchFamily="49" charset="-122"/>
        </a:defRPr>
      </a:lvl9pPr>
    </p:titleStyle>
    <p:bodyStyle>
      <a:lvl1pPr marL="228600" indent="-228600" algn="l" rtl="0" fontAlgn="base">
        <a:lnSpc>
          <a:spcPct val="120000"/>
        </a:lnSpc>
        <a:spcBef>
          <a:spcPts val="1000"/>
        </a:spcBef>
        <a:spcAft>
          <a:spcPct val="0"/>
        </a:spcAft>
        <a:buFont typeface="Arial" panose="020B0604020202020204" pitchFamily="34" charset="0"/>
        <a:buChar char="•"/>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rtl="0" fontAlgn="base">
        <a:lnSpc>
          <a:spcPct val="120000"/>
        </a:lnSpc>
        <a:spcBef>
          <a:spcPts val="500"/>
        </a:spcBef>
        <a:spcAft>
          <a:spcPct val="0"/>
        </a:spcAft>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rtl="0" fontAlgn="base">
        <a:lnSpc>
          <a:spcPct val="120000"/>
        </a:lnSpc>
        <a:spcBef>
          <a:spcPts val="500"/>
        </a:spcBef>
        <a:spcAft>
          <a:spcPct val="0"/>
        </a:spcAft>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3pPr>
      <a:lvl4pPr marL="1600200" indent="-228600" algn="l" rtl="0" fontAlgn="base">
        <a:lnSpc>
          <a:spcPct val="120000"/>
        </a:lnSpc>
        <a:spcBef>
          <a:spcPts val="500"/>
        </a:spcBef>
        <a:spcAft>
          <a:spcPct val="0"/>
        </a:spcAft>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4pPr>
      <a:lvl5pPr marL="2057400" indent="-228600" algn="l" rtl="0" fontAlgn="base">
        <a:lnSpc>
          <a:spcPct val="120000"/>
        </a:lnSpc>
        <a:spcBef>
          <a:spcPts val="500"/>
        </a:spcBef>
        <a:spcAft>
          <a:spcPct val="0"/>
        </a:spcAft>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5" Type="http://schemas.openxmlformats.org/officeDocument/2006/relationships/notesSlide" Target="../notesSlides/notesSlide2.xml"/><Relationship Id="rId14" Type="http://schemas.openxmlformats.org/officeDocument/2006/relationships/slideLayout" Target="../slideLayouts/slideLayout10.xml"/><Relationship Id="rId13" Type="http://schemas.openxmlformats.org/officeDocument/2006/relationships/tags" Target="../tags/tag110.xml"/><Relationship Id="rId12" Type="http://schemas.openxmlformats.org/officeDocument/2006/relationships/tags" Target="../tags/tag109.xml"/><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tags" Target="../tags/tag98.xml"/></Relationships>
</file>

<file path=ppt/slides/_rels/slide3.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9" Type="http://schemas.openxmlformats.org/officeDocument/2006/relationships/notesSlide" Target="../notesSlides/notesSlide3.xml"/><Relationship Id="rId18" Type="http://schemas.openxmlformats.org/officeDocument/2006/relationships/slideLayout" Target="../slideLayouts/slideLayout2.xml"/><Relationship Id="rId17" Type="http://schemas.openxmlformats.org/officeDocument/2006/relationships/tags" Target="../tags/tag127.xml"/><Relationship Id="rId16" Type="http://schemas.openxmlformats.org/officeDocument/2006/relationships/tags" Target="../tags/tag126.xml"/><Relationship Id="rId15" Type="http://schemas.openxmlformats.org/officeDocument/2006/relationships/tags" Target="../tags/tag125.xml"/><Relationship Id="rId14" Type="http://schemas.openxmlformats.org/officeDocument/2006/relationships/tags" Target="../tags/tag124.xml"/><Relationship Id="rId13" Type="http://schemas.openxmlformats.org/officeDocument/2006/relationships/tags" Target="../tags/tag123.xml"/><Relationship Id="rId12" Type="http://schemas.openxmlformats.org/officeDocument/2006/relationships/tags" Target="../tags/tag122.xml"/><Relationship Id="rId11" Type="http://schemas.openxmlformats.org/officeDocument/2006/relationships/tags" Target="../tags/tag121.xml"/><Relationship Id="rId10" Type="http://schemas.openxmlformats.org/officeDocument/2006/relationships/tags" Target="../tags/tag120.xml"/><Relationship Id="rId1" Type="http://schemas.openxmlformats.org/officeDocument/2006/relationships/tags" Target="../tags/tag111.xml"/></Relationships>
</file>

<file path=ppt/slides/_rels/slide4.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9" Type="http://schemas.openxmlformats.org/officeDocument/2006/relationships/notesSlide" Target="../notesSlides/notesSlide4.xml"/><Relationship Id="rId18" Type="http://schemas.openxmlformats.org/officeDocument/2006/relationships/slideLayout" Target="../slideLayouts/slideLayout14.xml"/><Relationship Id="rId17" Type="http://schemas.openxmlformats.org/officeDocument/2006/relationships/tags" Target="../tags/tag144.xml"/><Relationship Id="rId16" Type="http://schemas.openxmlformats.org/officeDocument/2006/relationships/tags" Target="../tags/tag143.xml"/><Relationship Id="rId15" Type="http://schemas.openxmlformats.org/officeDocument/2006/relationships/tags" Target="../tags/tag142.xml"/><Relationship Id="rId14" Type="http://schemas.openxmlformats.org/officeDocument/2006/relationships/tags" Target="../tags/tag141.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tags" Target="../tags/tag128.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tags" Target="../tags/tag151.xml"/><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3.xml"/><Relationship Id="rId1" Type="http://schemas.openxmlformats.org/officeDocument/2006/relationships/tags" Target="../tags/tag1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313" name="图片 2" descr="C:\Users\Administrator\Desktop\图片\t017f4d3175f8e679d2.jpgt017f4d3175f8e679d2"/>
          <p:cNvPicPr>
            <a:picLocks noChangeAspect="1"/>
          </p:cNvPicPr>
          <p:nvPr/>
        </p:nvPicPr>
        <p:blipFill>
          <a:blip r:embed="rId1"/>
          <a:srcRect t="15572"/>
          <a:stretch>
            <a:fillRect/>
          </a:stretch>
        </p:blipFill>
        <p:spPr>
          <a:xfrm>
            <a:off x="3386138" y="3262313"/>
            <a:ext cx="5403850" cy="2857500"/>
          </a:xfrm>
          <a:prstGeom prst="rect">
            <a:avLst/>
          </a:prstGeom>
          <a:noFill/>
          <a:ln w="9525">
            <a:noFill/>
          </a:ln>
        </p:spPr>
      </p:pic>
      <p:sp>
        <p:nvSpPr>
          <p:cNvPr id="13314" name="文本框 4"/>
          <p:cNvSpPr txBox="1"/>
          <p:nvPr>
            <p:custDataLst>
              <p:tags r:id="rId2"/>
            </p:custDataLst>
          </p:nvPr>
        </p:nvSpPr>
        <p:spPr>
          <a:xfrm>
            <a:off x="1501775" y="1209675"/>
            <a:ext cx="9502775" cy="1106805"/>
          </a:xfrm>
          <a:prstGeom prst="rect">
            <a:avLst/>
          </a:prstGeom>
          <a:noFill/>
          <a:ln w="9525">
            <a:noFill/>
          </a:ln>
        </p:spPr>
        <p:txBody>
          <a:bodyPr wrap="square" anchor="t" anchorCtr="0">
            <a:spAutoFit/>
          </a:bodyPr>
          <a:p>
            <a:pPr algn="ctr"/>
            <a:r>
              <a:rPr lang="en-US" altLang="zh-CN" sz="6600" b="1" dirty="0">
                <a:solidFill>
                  <a:srgbClr val="595959"/>
                </a:solidFill>
                <a:latin typeface="黑体" panose="02010609060101010101" pitchFamily="49" charset="-122"/>
                <a:ea typeface="黑体" panose="02010609060101010101" pitchFamily="49" charset="-122"/>
              </a:rPr>
              <a:t>2023</a:t>
            </a:r>
            <a:r>
              <a:rPr lang="zh-CN" altLang="en-US" sz="6600" b="1" dirty="0">
                <a:solidFill>
                  <a:srgbClr val="595959"/>
                </a:solidFill>
                <a:latin typeface="黑体" panose="02010609060101010101" pitchFamily="49" charset="-122"/>
                <a:ea typeface="黑体" panose="02010609060101010101" pitchFamily="49" charset="-122"/>
              </a:rPr>
              <a:t>年高龄</a:t>
            </a:r>
            <a:r>
              <a:rPr lang="zh-CN" altLang="en-US" sz="6600" b="1" dirty="0">
                <a:solidFill>
                  <a:srgbClr val="595959"/>
                </a:solidFill>
                <a:latin typeface="黑体" panose="02010609060101010101" pitchFamily="49" charset="-122"/>
                <a:ea typeface="黑体" panose="02010609060101010101" pitchFamily="49" charset="-122"/>
                <a:sym typeface="+mn-ea"/>
              </a:rPr>
              <a:t>老人</a:t>
            </a:r>
            <a:r>
              <a:rPr lang="zh-CN" altLang="en-US" sz="6600" b="1" dirty="0">
                <a:solidFill>
                  <a:srgbClr val="595959"/>
                </a:solidFill>
                <a:latin typeface="黑体" panose="02010609060101010101" pitchFamily="49" charset="-122"/>
                <a:ea typeface="黑体" panose="02010609060101010101" pitchFamily="49" charset="-122"/>
              </a:rPr>
              <a:t>长寿补贴</a:t>
            </a:r>
            <a:endParaRPr lang="zh-CN" altLang="en-US" sz="6600" b="1" dirty="0">
              <a:solidFill>
                <a:srgbClr val="595959"/>
              </a:solidFill>
              <a:latin typeface="黑体" panose="02010609060101010101" pitchFamily="49" charset="-122"/>
              <a:ea typeface="黑体" panose="02010609060101010101" pitchFamily="49" charset="-122"/>
            </a:endParaRPr>
          </a:p>
        </p:txBody>
      </p:sp>
      <p:sp>
        <p:nvSpPr>
          <p:cNvPr id="2" name="标题 1"/>
          <p:cNvSpPr>
            <a:spLocks noGrp="1"/>
          </p:cNvSpPr>
          <p:nvPr>
            <p:ph type="ctrTitle"/>
            <p:custDataLst>
              <p:tags r:id="rId3"/>
            </p:custDataLst>
          </p:nvPr>
        </p:nvSpPr>
        <p:spPr>
          <a:xfrm>
            <a:off x="2749550" y="2344738"/>
            <a:ext cx="6677025" cy="901700"/>
          </a:xfrm>
        </p:spPr>
        <p:txBody>
          <a:bodyPr vert="horz" wrap="square" lIns="91440" tIns="45720" rIns="91440" bIns="45720" numCol="1" anchor="b" anchorCtr="0" compatLnSpc="1">
            <a:normAutofit fontScale="90000"/>
          </a:bodyPr>
          <a:lstStyle/>
          <a:p>
            <a:pPr marL="0" marR="0" lvl="0" indent="0" algn="ctr" defTabSz="914400" rtl="0" eaLnBrk="1" fontAlgn="auto" latinLnBrk="0" hangingPunct="1">
              <a:lnSpc>
                <a:spcPct val="120000"/>
              </a:lnSpc>
              <a:spcBef>
                <a:spcPct val="0"/>
              </a:spcBef>
              <a:spcAft>
                <a:spcPct val="0"/>
              </a:spcAft>
              <a:buClrTx/>
              <a:buSzTx/>
              <a:buFontTx/>
              <a:buNone/>
              <a:defRPr/>
            </a:pPr>
            <a:r>
              <a:rPr kumimoji="0" lang="zh-CN" altLang="en-US" sz="4800" b="1" i="0" u="none" strike="noStrike" kern="1200" cap="none" spc="0" normalizeH="0" baseline="0" noProof="1">
                <a:ln>
                  <a:noFill/>
                </a:ln>
                <a:solidFill>
                  <a:schemeClr val="tx1">
                    <a:lumMod val="65000"/>
                    <a:lumOff val="35000"/>
                  </a:schemeClr>
                </a:solidFill>
                <a:effectLst/>
                <a:uLnTx/>
                <a:uFillTx/>
                <a:latin typeface="黑体" panose="02010609060101010101" pitchFamily="49" charset="-122"/>
                <a:ea typeface="黑体" panose="02010609060101010101" pitchFamily="49" charset="-122"/>
                <a:cs typeface="+mj-cs"/>
              </a:rPr>
              <a:t>申报和审批程序</a:t>
            </a:r>
            <a:endParaRPr kumimoji="0" lang="zh-CN" altLang="en-US" sz="4800" b="1" i="0" u="none" strike="noStrike" kern="1200" cap="none" spc="0" normalizeH="0" baseline="0" noProof="1">
              <a:ln>
                <a:noFill/>
              </a:ln>
              <a:solidFill>
                <a:schemeClr val="tx1">
                  <a:lumMod val="65000"/>
                  <a:lumOff val="35000"/>
                </a:schemeClr>
              </a:solidFill>
              <a:effectLst/>
              <a:uLnTx/>
              <a:uFillTx/>
              <a:latin typeface="黑体" panose="02010609060101010101" pitchFamily="49" charset="-122"/>
              <a:ea typeface="黑体" panose="02010609060101010101" pitchFamily="49" charset="-122"/>
              <a:cs typeface="+mj-cs"/>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2" name="直接连接符 1"/>
          <p:cNvCxnSpPr/>
          <p:nvPr>
            <p:custDataLst>
              <p:tags r:id="rId1"/>
            </p:custDataLst>
          </p:nvPr>
        </p:nvCxnSpPr>
        <p:spPr>
          <a:xfrm>
            <a:off x="4568825" y="973138"/>
            <a:ext cx="0" cy="494030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5362" name="文本框 2"/>
          <p:cNvSpPr txBox="1"/>
          <p:nvPr>
            <p:custDataLst>
              <p:tags r:id="rId2"/>
            </p:custDataLst>
          </p:nvPr>
        </p:nvSpPr>
        <p:spPr>
          <a:xfrm>
            <a:off x="551180" y="3028633"/>
            <a:ext cx="4306888" cy="830262"/>
          </a:xfrm>
          <a:prstGeom prst="rect">
            <a:avLst/>
          </a:prstGeom>
          <a:noFill/>
          <a:ln w="9525">
            <a:noFill/>
          </a:ln>
        </p:spPr>
        <p:txBody>
          <a:bodyPr anchor="t" anchorCtr="0"/>
          <a:p>
            <a:pPr algn="ctr"/>
            <a:endParaRPr lang="zh-CN" altLang="en-US" sz="4800" b="1" dirty="0">
              <a:solidFill>
                <a:srgbClr val="595959"/>
              </a:solidFill>
              <a:latin typeface="黑体" panose="02010609060101010101" pitchFamily="49" charset="-122"/>
              <a:ea typeface="黑体" panose="02010609060101010101" pitchFamily="49" charset="-122"/>
              <a:sym typeface="微软雅黑" panose="020B0503020204020204" pitchFamily="34" charset="-122"/>
            </a:endParaRPr>
          </a:p>
        </p:txBody>
      </p:sp>
      <p:grpSp>
        <p:nvGrpSpPr>
          <p:cNvPr id="15363" name="组合 6"/>
          <p:cNvGrpSpPr/>
          <p:nvPr/>
        </p:nvGrpSpPr>
        <p:grpSpPr>
          <a:xfrm>
            <a:off x="5411788" y="1079500"/>
            <a:ext cx="5564187" cy="1114425"/>
            <a:chOff x="8421" y="1700"/>
            <a:chExt cx="8763" cy="1754"/>
          </a:xfrm>
        </p:grpSpPr>
        <p:sp>
          <p:nvSpPr>
            <p:cNvPr id="4" name="矩形: 圆角 3"/>
            <p:cNvSpPr/>
            <p:nvPr>
              <p:custDataLst>
                <p:tags r:id="rId3"/>
              </p:custDataLst>
            </p:nvPr>
          </p:nvSpPr>
          <p:spPr>
            <a:xfrm>
              <a:off x="8421" y="1725"/>
              <a:ext cx="1385" cy="13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rPr>
                <a:t>1</a:t>
              </a:r>
              <a:endParaRPr kumimoji="0" lang="en-US" altLang="zh-CN" sz="32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endParaRPr>
            </a:p>
          </p:txBody>
        </p:sp>
        <p:sp>
          <p:nvSpPr>
            <p:cNvPr id="15365" name="文本框 7"/>
            <p:cNvSpPr txBox="1"/>
            <p:nvPr>
              <p:custDataLst>
                <p:tags r:id="rId4"/>
              </p:custDataLst>
            </p:nvPr>
          </p:nvSpPr>
          <p:spPr>
            <a:xfrm>
              <a:off x="10572" y="1700"/>
              <a:ext cx="6612" cy="582"/>
            </a:xfrm>
            <a:prstGeom prst="rect">
              <a:avLst/>
            </a:prstGeom>
            <a:noFill/>
            <a:ln w="9525">
              <a:noFill/>
            </a:ln>
          </p:spPr>
          <p:txBody>
            <a:bodyPr anchor="b" anchorCtr="0"/>
            <a:p>
              <a:r>
                <a:rPr lang="en-US" altLang="zh-CN" sz="2000" b="1" dirty="0">
                  <a:solidFill>
                    <a:srgbClr val="595959"/>
                  </a:solidFill>
                  <a:latin typeface="黑体" panose="02010609060101010101" pitchFamily="49" charset="-122"/>
                  <a:ea typeface="黑体" panose="02010609060101010101" pitchFamily="49" charset="-122"/>
                </a:rPr>
                <a:t>补贴范围</a:t>
              </a:r>
              <a:endParaRPr lang="en-US" altLang="zh-CN" sz="2000" b="1" dirty="0">
                <a:solidFill>
                  <a:srgbClr val="595959"/>
                </a:solidFill>
                <a:latin typeface="黑体" panose="02010609060101010101" pitchFamily="49" charset="-122"/>
                <a:ea typeface="黑体" panose="02010609060101010101" pitchFamily="49" charset="-122"/>
              </a:endParaRPr>
            </a:p>
          </p:txBody>
        </p:sp>
        <p:sp>
          <p:nvSpPr>
            <p:cNvPr id="15366" name="文本框 8"/>
            <p:cNvSpPr txBox="1"/>
            <p:nvPr>
              <p:custDataLst>
                <p:tags r:id="rId5"/>
              </p:custDataLst>
            </p:nvPr>
          </p:nvSpPr>
          <p:spPr>
            <a:xfrm>
              <a:off x="10572" y="2354"/>
              <a:ext cx="6612" cy="1101"/>
            </a:xfrm>
            <a:prstGeom prst="rect">
              <a:avLst/>
            </a:prstGeom>
            <a:noFill/>
            <a:ln w="9525">
              <a:noFill/>
            </a:ln>
          </p:spPr>
          <p:txBody>
            <a:bodyPr anchor="t" anchorCtr="0"/>
            <a:p>
              <a:pPr>
                <a:lnSpc>
                  <a:spcPct val="150000"/>
                </a:lnSpc>
              </a:pPr>
              <a:r>
                <a:rPr lang="en-US" altLang="zh-CN" sz="1400" dirty="0">
                  <a:solidFill>
                    <a:srgbClr val="808080"/>
                  </a:solidFill>
                  <a:latin typeface="黑体" panose="02010609060101010101" pitchFamily="49" charset="-122"/>
                  <a:ea typeface="黑体" panose="02010609060101010101" pitchFamily="49" charset="-122"/>
                </a:rPr>
                <a:t>凡持有赣县区城乡居民户口，年满80周岁以上的高龄老人均属补贴范围。</a:t>
              </a:r>
              <a:endParaRPr lang="en-US" altLang="zh-CN" sz="1400" dirty="0">
                <a:solidFill>
                  <a:srgbClr val="808080"/>
                </a:solidFill>
                <a:latin typeface="黑体" panose="02010609060101010101" pitchFamily="49" charset="-122"/>
                <a:ea typeface="黑体" panose="02010609060101010101" pitchFamily="49" charset="-122"/>
              </a:endParaRPr>
            </a:p>
          </p:txBody>
        </p:sp>
      </p:grpSp>
      <p:grpSp>
        <p:nvGrpSpPr>
          <p:cNvPr id="15367" name="组合 13"/>
          <p:cNvGrpSpPr/>
          <p:nvPr/>
        </p:nvGrpSpPr>
        <p:grpSpPr>
          <a:xfrm>
            <a:off x="5411788" y="2676525"/>
            <a:ext cx="5630862" cy="1571132"/>
            <a:chOff x="8421" y="4725"/>
            <a:chExt cx="8869" cy="1472"/>
          </a:xfrm>
        </p:grpSpPr>
        <p:sp>
          <p:nvSpPr>
            <p:cNvPr id="5" name="矩形: 圆角 4"/>
            <p:cNvSpPr/>
            <p:nvPr>
              <p:custDataLst>
                <p:tags r:id="rId6"/>
              </p:custDataLst>
            </p:nvPr>
          </p:nvSpPr>
          <p:spPr>
            <a:xfrm>
              <a:off x="8421" y="4725"/>
              <a:ext cx="1385" cy="14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rPr>
                <a:t>2</a:t>
              </a:r>
              <a:endParaRPr kumimoji="0" lang="en-US" altLang="zh-CN" sz="32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endParaRPr>
            </a:p>
          </p:txBody>
        </p:sp>
        <p:sp>
          <p:nvSpPr>
            <p:cNvPr id="15369" name="文本框 9"/>
            <p:cNvSpPr txBox="1"/>
            <p:nvPr>
              <p:custDataLst>
                <p:tags r:id="rId7"/>
              </p:custDataLst>
            </p:nvPr>
          </p:nvSpPr>
          <p:spPr>
            <a:xfrm>
              <a:off x="10572" y="4748"/>
              <a:ext cx="6612" cy="344"/>
            </a:xfrm>
            <a:prstGeom prst="rect">
              <a:avLst/>
            </a:prstGeom>
            <a:noFill/>
            <a:ln w="9525">
              <a:noFill/>
            </a:ln>
          </p:spPr>
          <p:txBody>
            <a:bodyPr anchor="b" anchorCtr="0"/>
            <a:p>
              <a:r>
                <a:rPr lang="en-US" altLang="zh-CN" sz="2000" b="1" dirty="0">
                  <a:solidFill>
                    <a:srgbClr val="595959"/>
                  </a:solidFill>
                  <a:latin typeface="黑体" panose="02010609060101010101" pitchFamily="49" charset="-122"/>
                  <a:ea typeface="黑体" panose="02010609060101010101" pitchFamily="49" charset="-122"/>
                </a:rPr>
                <a:t>补贴标准</a:t>
              </a:r>
              <a:endParaRPr lang="en-US" altLang="zh-CN" sz="2000" b="1" dirty="0">
                <a:solidFill>
                  <a:srgbClr val="595959"/>
                </a:solidFill>
                <a:latin typeface="黑体" panose="02010609060101010101" pitchFamily="49" charset="-122"/>
                <a:ea typeface="黑体" panose="02010609060101010101" pitchFamily="49" charset="-122"/>
              </a:endParaRPr>
            </a:p>
          </p:txBody>
        </p:sp>
        <p:sp>
          <p:nvSpPr>
            <p:cNvPr id="15370" name="文本框 10"/>
            <p:cNvSpPr txBox="1"/>
            <p:nvPr>
              <p:custDataLst>
                <p:tags r:id="rId8"/>
              </p:custDataLst>
            </p:nvPr>
          </p:nvSpPr>
          <p:spPr>
            <a:xfrm>
              <a:off x="10678" y="5092"/>
              <a:ext cx="6612" cy="1101"/>
            </a:xfrm>
            <a:prstGeom prst="rect">
              <a:avLst/>
            </a:prstGeom>
            <a:noFill/>
            <a:ln w="9525">
              <a:noFill/>
            </a:ln>
          </p:spPr>
          <p:txBody>
            <a:bodyPr anchor="t" anchorCtr="0"/>
            <a:p>
              <a:pPr>
                <a:lnSpc>
                  <a:spcPct val="110000"/>
                </a:lnSpc>
              </a:pP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80-84周岁每人每月50元</a:t>
              </a:r>
              <a:endPar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endParaRPr>
            </a:p>
            <a:p>
              <a:pPr>
                <a:lnSpc>
                  <a:spcPct val="110000"/>
                </a:lnSpc>
              </a:pP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85-89周岁每人每月100元</a:t>
              </a:r>
              <a:endPar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endParaRPr>
            </a:p>
            <a:p>
              <a:pPr>
                <a:lnSpc>
                  <a:spcPct val="110000"/>
                </a:lnSpc>
              </a:pP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90-94周岁每人每月200元</a:t>
              </a:r>
              <a:endPar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endParaRPr>
            </a:p>
            <a:p>
              <a:pPr>
                <a:lnSpc>
                  <a:spcPct val="110000"/>
                </a:lnSpc>
              </a:pP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95-99周岁每人每月300元</a:t>
              </a:r>
              <a:endPar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endParaRPr>
            </a:p>
            <a:p>
              <a:pPr>
                <a:lnSpc>
                  <a:spcPct val="110000"/>
                </a:lnSpc>
              </a:pP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100周岁及以上的每人每月1000元。</a:t>
              </a:r>
              <a:endPar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endParaRPr>
            </a:p>
          </p:txBody>
        </p:sp>
      </p:grpSp>
      <p:grpSp>
        <p:nvGrpSpPr>
          <p:cNvPr id="15371" name="组合 14"/>
          <p:cNvGrpSpPr/>
          <p:nvPr/>
        </p:nvGrpSpPr>
        <p:grpSpPr>
          <a:xfrm>
            <a:off x="5411788" y="4935538"/>
            <a:ext cx="5783249" cy="978176"/>
            <a:chOff x="8421" y="7772"/>
            <a:chExt cx="9108" cy="1540"/>
          </a:xfrm>
        </p:grpSpPr>
        <p:sp>
          <p:nvSpPr>
            <p:cNvPr id="6" name="矩形: 圆角 5"/>
            <p:cNvSpPr/>
            <p:nvPr>
              <p:custDataLst>
                <p:tags r:id="rId9"/>
              </p:custDataLst>
            </p:nvPr>
          </p:nvSpPr>
          <p:spPr>
            <a:xfrm>
              <a:off x="8421" y="7772"/>
              <a:ext cx="1385" cy="13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rPr>
                <a:t>3</a:t>
              </a:r>
              <a:endParaRPr kumimoji="0" lang="en-US" altLang="zh-CN" sz="32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endParaRPr>
            </a:p>
          </p:txBody>
        </p:sp>
        <p:sp>
          <p:nvSpPr>
            <p:cNvPr id="15373" name="文本框 11"/>
            <p:cNvSpPr txBox="1"/>
            <p:nvPr>
              <p:custDataLst>
                <p:tags r:id="rId10"/>
              </p:custDataLst>
            </p:nvPr>
          </p:nvSpPr>
          <p:spPr>
            <a:xfrm>
              <a:off x="10572" y="7786"/>
              <a:ext cx="6612" cy="582"/>
            </a:xfrm>
            <a:prstGeom prst="rect">
              <a:avLst/>
            </a:prstGeom>
            <a:noFill/>
            <a:ln w="9525">
              <a:noFill/>
            </a:ln>
          </p:spPr>
          <p:txBody>
            <a:bodyPr anchor="b" anchorCtr="0"/>
            <a:p>
              <a:r>
                <a:rPr lang="en-US" altLang="zh-CN" sz="2000" b="1" dirty="0">
                  <a:solidFill>
                    <a:srgbClr val="595959"/>
                  </a:solidFill>
                  <a:latin typeface="黑体" panose="02010609060101010101" pitchFamily="49" charset="-122"/>
                  <a:ea typeface="黑体" panose="02010609060101010101" pitchFamily="49" charset="-122"/>
                </a:rPr>
                <a:t>申报和审批程序</a:t>
              </a:r>
              <a:endParaRPr lang="en-US" altLang="zh-CN" sz="2000" b="1" dirty="0">
                <a:solidFill>
                  <a:srgbClr val="595959"/>
                </a:solidFill>
                <a:latin typeface="黑体" panose="02010609060101010101" pitchFamily="49" charset="-122"/>
                <a:ea typeface="黑体" panose="02010609060101010101" pitchFamily="49" charset="-122"/>
              </a:endParaRPr>
            </a:p>
          </p:txBody>
        </p:sp>
        <p:sp>
          <p:nvSpPr>
            <p:cNvPr id="15374" name="文本框 12"/>
            <p:cNvSpPr txBox="1"/>
            <p:nvPr>
              <p:custDataLst>
                <p:tags r:id="rId11"/>
              </p:custDataLst>
            </p:nvPr>
          </p:nvSpPr>
          <p:spPr>
            <a:xfrm>
              <a:off x="10631" y="8211"/>
              <a:ext cx="6898" cy="1101"/>
            </a:xfrm>
            <a:prstGeom prst="rightArrow">
              <a:avLst/>
            </a:prstGeom>
            <a:noFill/>
            <a:ln w="9525">
              <a:noFill/>
            </a:ln>
          </p:spPr>
          <p:txBody>
            <a:bodyPr anchor="t" anchorCtr="0"/>
            <a:p>
              <a:pPr>
                <a:lnSpc>
                  <a:spcPct val="110000"/>
                </a:lnSpc>
              </a:pP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1、申报      2、</a:t>
              </a:r>
              <a:r>
                <a:rPr lang="zh-CN" altLang="en-US"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审核</a:t>
              </a: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     3、</a:t>
              </a:r>
              <a:r>
                <a:rPr lang="zh-CN" altLang="en-US"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审批</a:t>
              </a: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      4</a:t>
              </a:r>
              <a:r>
                <a:rPr lang="zh-CN" altLang="en-US"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、发放</a:t>
              </a:r>
              <a:r>
                <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rPr>
                <a:t>   </a:t>
              </a:r>
              <a:endParaRPr lang="en-US" altLang="zh-CN" sz="1400" dirty="0">
                <a:solidFill>
                  <a:srgbClr val="808080"/>
                </a:solidFill>
                <a:latin typeface="黑体" panose="02010609060101010101" pitchFamily="49" charset="-122"/>
                <a:ea typeface="黑体" panose="02010609060101010101" pitchFamily="49" charset="-122"/>
                <a:sym typeface="微软雅黑" panose="020B0503020204020204" pitchFamily="34" charset="-122"/>
              </a:endParaRPr>
            </a:p>
          </p:txBody>
        </p:sp>
      </p:grpSp>
      <p:sp>
        <p:nvSpPr>
          <p:cNvPr id="3" name="右箭头 2"/>
          <p:cNvSpPr/>
          <p:nvPr/>
        </p:nvSpPr>
        <p:spPr>
          <a:xfrm>
            <a:off x="8740775" y="5455920"/>
            <a:ext cx="346710" cy="2171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highlight>
                <a:srgbClr val="FFFF00"/>
              </a:highlight>
            </a:endParaRPr>
          </a:p>
        </p:txBody>
      </p:sp>
      <p:sp>
        <p:nvSpPr>
          <p:cNvPr id="7" name="右箭头 6"/>
          <p:cNvSpPr/>
          <p:nvPr/>
        </p:nvSpPr>
        <p:spPr>
          <a:xfrm>
            <a:off x="7611745" y="5455285"/>
            <a:ext cx="346710" cy="2171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highlight>
                <a:srgbClr val="FFFF00"/>
              </a:highlight>
            </a:endParaRPr>
          </a:p>
        </p:txBody>
      </p:sp>
      <p:sp>
        <p:nvSpPr>
          <p:cNvPr id="42" name="文本框 41"/>
          <p:cNvSpPr txBox="1"/>
          <p:nvPr>
            <p:custDataLst>
              <p:tags r:id="rId12"/>
            </p:custDataLst>
          </p:nvPr>
        </p:nvSpPr>
        <p:spPr>
          <a:xfrm>
            <a:off x="194945" y="2334260"/>
            <a:ext cx="4276725" cy="1909445"/>
          </a:xfrm>
          <a:prstGeom prst="rect">
            <a:avLst/>
          </a:prstGeom>
          <a:solidFill>
            <a:schemeClr val="accent3">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defPPr>
              <a:defRPr lang="zh-CN"/>
            </a:defPPr>
            <a:lvl1pPr algn="ctr">
              <a:defRPr>
                <a:solidFill>
                  <a:schemeClr val="bg2"/>
                </a:solidFill>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高龄</a:t>
            </a:r>
            <a:r>
              <a:rPr lang="zh-CN" altLang="en-US" sz="4000">
                <a:ln>
                  <a:noFill/>
                </a:ln>
                <a:solidFill>
                  <a:schemeClr val="bg1"/>
                </a:solidFill>
                <a:effectLst/>
                <a:uLnTx/>
                <a:uFillTx/>
                <a:latin typeface="黑体" panose="02010609060101010101" pitchFamily="49" charset="-122"/>
                <a:ea typeface="黑体" panose="02010609060101010101" pitchFamily="49" charset="-122"/>
                <a:cs typeface="+mn-cs"/>
                <a:sym typeface="+mn-ea"/>
              </a:rPr>
              <a:t>老人长寿</a:t>
            </a:r>
            <a:r>
              <a:rPr kumimoji="0" lang="zh-CN" altLang="en-US" sz="40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补贴申报和审批程序</a:t>
            </a:r>
            <a:endParaRPr kumimoji="0" lang="zh-CN" altLang="en-US" sz="40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
        <p:nvSpPr>
          <p:cNvPr id="9" name="右箭头 8"/>
          <p:cNvSpPr/>
          <p:nvPr/>
        </p:nvSpPr>
        <p:spPr>
          <a:xfrm>
            <a:off x="9860915" y="5455285"/>
            <a:ext cx="346710" cy="2171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highlight>
                <a:srgbClr val="FFFF00"/>
              </a:highlight>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任意多边形 40"/>
          <p:cNvSpPr/>
          <p:nvPr>
            <p:custDataLst>
              <p:tags r:id="rId1"/>
            </p:custDataLst>
          </p:nvPr>
        </p:nvSpPr>
        <p:spPr>
          <a:xfrm>
            <a:off x="2153285" y="3804285"/>
            <a:ext cx="6454775" cy="601980"/>
          </a:xfrm>
          <a:custGeom>
            <a:avLst/>
            <a:gdLst>
              <a:gd name="connsiteX0" fmla="*/ 0 w 7803715"/>
              <a:gd name="connsiteY0" fmla="*/ 620082 h 1273140"/>
              <a:gd name="connsiteX1" fmla="*/ 2116899 w 7803715"/>
              <a:gd name="connsiteY1" fmla="*/ 131567 h 1273140"/>
              <a:gd name="connsiteX2" fmla="*/ 4972833 w 7803715"/>
              <a:gd name="connsiteY2" fmla="*/ 1271435 h 1273140"/>
              <a:gd name="connsiteX3" fmla="*/ 6363222 w 7803715"/>
              <a:gd name="connsiteY3" fmla="*/ 382087 h 1273140"/>
              <a:gd name="connsiteX4" fmla="*/ 6926893 w 7803715"/>
              <a:gd name="connsiteY4" fmla="*/ 106515 h 1273140"/>
              <a:gd name="connsiteX5" fmla="*/ 7590773 w 7803715"/>
              <a:gd name="connsiteY5" fmla="*/ 6306 h 1273140"/>
              <a:gd name="connsiteX6" fmla="*/ 7803715 w 7803715"/>
              <a:gd name="connsiteY6" fmla="*/ 18833 h 127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3715" h="1273140">
                <a:moveTo>
                  <a:pt x="0" y="620082"/>
                </a:moveTo>
                <a:cubicBezTo>
                  <a:pt x="644047" y="321545"/>
                  <a:pt x="1288094" y="23008"/>
                  <a:pt x="2116899" y="131567"/>
                </a:cubicBezTo>
                <a:cubicBezTo>
                  <a:pt x="2945705" y="240126"/>
                  <a:pt x="4265113" y="1229682"/>
                  <a:pt x="4972833" y="1271435"/>
                </a:cubicBezTo>
                <a:cubicBezTo>
                  <a:pt x="5680553" y="1313188"/>
                  <a:pt x="6037545" y="576240"/>
                  <a:pt x="6363222" y="382087"/>
                </a:cubicBezTo>
                <a:cubicBezTo>
                  <a:pt x="6688899" y="187934"/>
                  <a:pt x="6722301" y="169145"/>
                  <a:pt x="6926893" y="106515"/>
                </a:cubicBezTo>
                <a:cubicBezTo>
                  <a:pt x="7131485" y="43885"/>
                  <a:pt x="7444636" y="20920"/>
                  <a:pt x="7590773" y="6306"/>
                </a:cubicBezTo>
                <a:cubicBezTo>
                  <a:pt x="7736910" y="-8308"/>
                  <a:pt x="7770312" y="5262"/>
                  <a:pt x="7803715" y="18833"/>
                </a:cubicBezTo>
              </a:path>
            </a:pathLst>
          </a:custGeom>
          <a:noFill/>
          <a:ln w="1905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grpSp>
        <p:nvGrpSpPr>
          <p:cNvPr id="18434" name="组合 29"/>
          <p:cNvGrpSpPr/>
          <p:nvPr/>
        </p:nvGrpSpPr>
        <p:grpSpPr>
          <a:xfrm rot="10800000">
            <a:off x="8135773" y="3803968"/>
            <a:ext cx="947439" cy="1815783"/>
            <a:chOff x="10654" y="4171"/>
            <a:chExt cx="1510" cy="2892"/>
          </a:xfrm>
        </p:grpSpPr>
        <p:sp>
          <p:nvSpPr>
            <p:cNvPr id="9" name="泪滴形 8"/>
            <p:cNvSpPr/>
            <p:nvPr>
              <p:custDataLst>
                <p:tags r:id="rId2"/>
              </p:custDataLst>
            </p:nvPr>
          </p:nvSpPr>
          <p:spPr>
            <a:xfrm rot="8100436">
              <a:off x="10654" y="4171"/>
              <a:ext cx="1510" cy="1512"/>
            </a:xfrm>
            <a:prstGeom prst="teardrop">
              <a:avLst/>
            </a:prstGeom>
            <a:noFill/>
            <a:ln w="317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sp>
          <p:nvSpPr>
            <p:cNvPr id="10" name="文本框 9"/>
            <p:cNvSpPr txBox="1"/>
            <p:nvPr>
              <p:custDataLst>
                <p:tags r:id="rId3"/>
              </p:custDataLst>
            </p:nvPr>
          </p:nvSpPr>
          <p:spPr>
            <a:xfrm rot="10800000">
              <a:off x="10844" y="4272"/>
              <a:ext cx="1133" cy="1310"/>
            </a:xfrm>
            <a:prstGeom prst="rect">
              <a:avLst/>
            </a:prstGeom>
            <a:noFill/>
          </p:spPr>
          <p:txBody>
            <a:bodyPr anchor="ctr"/>
            <a:lstStyle/>
            <a:p>
              <a:pPr marR="0" algn="ctr" defTabSz="914400" fontAlgn="auto">
                <a:buClrTx/>
                <a:buSzTx/>
                <a:buFontTx/>
                <a:buNone/>
                <a:defRPr/>
              </a:pPr>
              <a:r>
                <a:rPr kumimoji="0" lang="en-US" sz="3600" kern="1200" cap="none" spc="0" normalizeH="0" baseline="0" noProof="1">
                  <a:solidFill>
                    <a:schemeClr val="accent3">
                      <a:lumMod val="75000"/>
                    </a:schemeClr>
                  </a:solidFill>
                  <a:latin typeface="黑体" panose="02010609060101010101" pitchFamily="49" charset="-122"/>
                  <a:ea typeface="黑体" panose="02010609060101010101" pitchFamily="49" charset="-122"/>
                  <a:cs typeface="+mn-cs"/>
                  <a:sym typeface="+mn-ea"/>
                </a:rPr>
                <a:t>02</a:t>
              </a:r>
              <a:endParaRPr kumimoji="0" lang="en-US" sz="3600" kern="1200" cap="none" spc="0" normalizeH="0" baseline="0" noProof="1">
                <a:solidFill>
                  <a:schemeClr val="accent3">
                    <a:lumMod val="75000"/>
                  </a:schemeClr>
                </a:solidFill>
                <a:latin typeface="黑体" panose="02010609060101010101" pitchFamily="49" charset="-122"/>
                <a:ea typeface="黑体" panose="02010609060101010101" pitchFamily="49" charset="-122"/>
                <a:cs typeface="+mn-cs"/>
                <a:sym typeface="+mn-ea"/>
              </a:endParaRPr>
            </a:p>
          </p:txBody>
        </p:sp>
        <p:sp>
          <p:nvSpPr>
            <p:cNvPr id="20" name="椭圆 19"/>
            <p:cNvSpPr/>
            <p:nvPr>
              <p:custDataLst>
                <p:tags r:id="rId4"/>
              </p:custDataLst>
            </p:nvPr>
          </p:nvSpPr>
          <p:spPr>
            <a:xfrm>
              <a:off x="11279" y="6803"/>
              <a:ext cx="261" cy="260"/>
            </a:xfrm>
            <a:prstGeom prst="ellipse">
              <a:avLst/>
            </a:prstGeom>
            <a:solidFill>
              <a:srgbClr val="FFFFFF"/>
            </a:solidFill>
            <a:ln>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cxnSp>
          <p:nvCxnSpPr>
            <p:cNvPr id="22" name="直接连接符 21"/>
            <p:cNvCxnSpPr/>
            <p:nvPr>
              <p:custDataLst>
                <p:tags r:id="rId5"/>
              </p:custDataLst>
            </p:nvPr>
          </p:nvCxnSpPr>
          <p:spPr>
            <a:xfrm>
              <a:off x="11411" y="6103"/>
              <a:ext cx="0" cy="680"/>
            </a:xfrm>
            <a:prstGeom prst="line">
              <a:avLst/>
            </a:prstGeom>
            <a:ln w="9525">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8441" name="组合 28"/>
          <p:cNvGrpSpPr/>
          <p:nvPr/>
        </p:nvGrpSpPr>
        <p:grpSpPr>
          <a:xfrm>
            <a:off x="5389898" y="803897"/>
            <a:ext cx="5857260" cy="768213"/>
            <a:chOff x="8481" y="1121"/>
            <a:chExt cx="9332" cy="1224"/>
          </a:xfrm>
        </p:grpSpPr>
        <p:sp>
          <p:nvSpPr>
            <p:cNvPr id="18444" name="文本框 10"/>
            <p:cNvSpPr txBox="1"/>
            <p:nvPr>
              <p:custDataLst>
                <p:tags r:id="rId6"/>
              </p:custDataLst>
            </p:nvPr>
          </p:nvSpPr>
          <p:spPr>
            <a:xfrm>
              <a:off x="8481" y="1777"/>
              <a:ext cx="9332" cy="568"/>
            </a:xfrm>
            <a:prstGeom prst="rect">
              <a:avLst/>
            </a:prstGeom>
            <a:noFill/>
            <a:ln w="9525">
              <a:noFill/>
            </a:ln>
          </p:spPr>
          <p:txBody>
            <a:bodyPr anchor="t" anchorCtr="0"/>
            <a:p>
              <a:pPr algn="l">
                <a:lnSpc>
                  <a:spcPct val="150000"/>
                </a:lnSpc>
              </a:pPr>
              <a:r>
                <a:rPr lang="en-US" altLang="zh-CN" sz="1500" dirty="0">
                  <a:solidFill>
                    <a:srgbClr val="808080"/>
                  </a:solidFill>
                  <a:latin typeface="黑体" panose="02010609060101010101" pitchFamily="49" charset="-122"/>
                  <a:ea typeface="黑体" panose="02010609060101010101" pitchFamily="49" charset="-122"/>
                  <a:sym typeface="+mn-ea"/>
                </a:rPr>
                <a:t>    村（居）委会收到申报表后，须在5个工作日内对高龄老人的基本情况进行认真核实，审查申报人的年龄是否符合规定及其本人身份是否与户口登记相一致，尤其要对申报的高龄老人是否健在予以确认。同时，将本村（居）所有申报对象在村（居）委会公示栏上至少公示3天。无异议后，村（居）委会提出</a:t>
              </a:r>
              <a:r>
                <a:rPr lang="zh-CN" altLang="en-US" sz="1500" dirty="0">
                  <a:solidFill>
                    <a:srgbClr val="808080"/>
                  </a:solidFill>
                  <a:latin typeface="黑体" panose="02010609060101010101" pitchFamily="49" charset="-122"/>
                  <a:ea typeface="黑体" panose="02010609060101010101" pitchFamily="49" charset="-122"/>
                  <a:sym typeface="+mn-ea"/>
                </a:rPr>
                <a:t>审核</a:t>
              </a:r>
              <a:r>
                <a:rPr lang="en-US" altLang="zh-CN" sz="1500" dirty="0">
                  <a:solidFill>
                    <a:srgbClr val="808080"/>
                  </a:solidFill>
                  <a:latin typeface="黑体" panose="02010609060101010101" pitchFamily="49" charset="-122"/>
                  <a:ea typeface="黑体" panose="02010609060101010101" pitchFamily="49" charset="-122"/>
                  <a:sym typeface="+mn-ea"/>
                </a:rPr>
                <a:t>意见，将符合条件对象的户口簿</a:t>
              </a:r>
              <a:r>
                <a:rPr lang="zh-CN" altLang="en-US" sz="1500" dirty="0">
                  <a:solidFill>
                    <a:srgbClr val="808080"/>
                  </a:solidFill>
                  <a:latin typeface="黑体" panose="02010609060101010101" pitchFamily="49" charset="-122"/>
                  <a:ea typeface="黑体" panose="02010609060101010101" pitchFamily="49" charset="-122"/>
                  <a:sym typeface="+mn-ea"/>
                </a:rPr>
                <a:t>和</a:t>
              </a:r>
              <a:r>
                <a:rPr lang="en-US" altLang="zh-CN" sz="1500" dirty="0">
                  <a:solidFill>
                    <a:srgbClr val="808080"/>
                  </a:solidFill>
                  <a:latin typeface="黑体" panose="02010609060101010101" pitchFamily="49" charset="-122"/>
                  <a:ea typeface="黑体" panose="02010609060101010101" pitchFamily="49" charset="-122"/>
                  <a:sym typeface="+mn-ea"/>
                </a:rPr>
                <a:t>身份证复印件</a:t>
              </a:r>
              <a:r>
                <a:rPr lang="zh-CN" altLang="en-US" sz="1500" dirty="0">
                  <a:solidFill>
                    <a:srgbClr val="808080"/>
                  </a:solidFill>
                  <a:latin typeface="黑体" panose="02010609060101010101" pitchFamily="49" charset="-122"/>
                  <a:ea typeface="黑体" panose="02010609060101010101" pitchFamily="49" charset="-122"/>
                  <a:sym typeface="+mn-ea"/>
                </a:rPr>
                <a:t>以及经村（居）委会盖章确认的申报表等材料</a:t>
              </a:r>
              <a:r>
                <a:rPr lang="en-US" altLang="zh-CN" sz="1500" dirty="0">
                  <a:solidFill>
                    <a:srgbClr val="808080"/>
                  </a:solidFill>
                  <a:latin typeface="黑体" panose="02010609060101010101" pitchFamily="49" charset="-122"/>
                  <a:ea typeface="黑体" panose="02010609060101010101" pitchFamily="49" charset="-122"/>
                  <a:sym typeface="+mn-ea"/>
                </a:rPr>
                <a:t>上报乡镇民政所。</a:t>
              </a:r>
              <a:endParaRPr lang="en-US" altLang="zh-CN" sz="1500" dirty="0">
                <a:solidFill>
                  <a:srgbClr val="808080"/>
                </a:solidFill>
                <a:latin typeface="黑体" panose="02010609060101010101" pitchFamily="49" charset="-122"/>
                <a:ea typeface="黑体" panose="02010609060101010101" pitchFamily="49" charset="-122"/>
              </a:endParaRPr>
            </a:p>
            <a:p>
              <a:pPr algn="l">
                <a:lnSpc>
                  <a:spcPct val="90000"/>
                </a:lnSpc>
              </a:pPr>
              <a:endParaRPr lang="da-DK" altLang="zh-CN" sz="1500" dirty="0">
                <a:solidFill>
                  <a:srgbClr val="808080"/>
                </a:solidFill>
                <a:latin typeface="黑体" panose="02010609060101010101" pitchFamily="49" charset="-122"/>
                <a:ea typeface="黑体" panose="02010609060101010101" pitchFamily="49" charset="-122"/>
              </a:endParaRPr>
            </a:p>
          </p:txBody>
        </p:sp>
        <p:sp>
          <p:nvSpPr>
            <p:cNvPr id="18445" name="文本框 11"/>
            <p:cNvSpPr txBox="1"/>
            <p:nvPr>
              <p:custDataLst>
                <p:tags r:id="rId7"/>
              </p:custDataLst>
            </p:nvPr>
          </p:nvSpPr>
          <p:spPr>
            <a:xfrm>
              <a:off x="11791" y="1121"/>
              <a:ext cx="2983" cy="625"/>
            </a:xfrm>
            <a:prstGeom prst="rect">
              <a:avLst/>
            </a:prstGeom>
            <a:noFill/>
            <a:ln w="9525">
              <a:noFill/>
            </a:ln>
          </p:spPr>
          <p:txBody>
            <a:bodyPr anchor="b" anchorCtr="0"/>
            <a:p>
              <a:pPr algn="ctr">
                <a:lnSpc>
                  <a:spcPct val="90000"/>
                </a:lnSpc>
              </a:pPr>
              <a:r>
                <a:rPr lang="zh-CN" altLang="en-US" b="1" dirty="0">
                  <a:solidFill>
                    <a:srgbClr val="595959"/>
                  </a:solidFill>
                  <a:latin typeface="黑体" panose="02010609060101010101" pitchFamily="49" charset="-122"/>
                  <a:ea typeface="黑体" panose="02010609060101010101" pitchFamily="49" charset="-122"/>
                </a:rPr>
                <a:t>审核</a:t>
              </a:r>
              <a:endParaRPr lang="zh-CN" altLang="en-US" b="1" dirty="0">
                <a:solidFill>
                  <a:srgbClr val="595959"/>
                </a:solidFill>
                <a:latin typeface="黑体" panose="02010609060101010101" pitchFamily="49" charset="-122"/>
                <a:ea typeface="黑体" panose="02010609060101010101" pitchFamily="49" charset="-122"/>
              </a:endParaRPr>
            </a:p>
          </p:txBody>
        </p:sp>
      </p:grpSp>
      <p:grpSp>
        <p:nvGrpSpPr>
          <p:cNvPr id="18455" name="组合 27"/>
          <p:cNvGrpSpPr/>
          <p:nvPr/>
        </p:nvGrpSpPr>
        <p:grpSpPr>
          <a:xfrm rot="10800000">
            <a:off x="713284" y="998917"/>
            <a:ext cx="3804188" cy="4600947"/>
            <a:chOff x="-374" y="1927"/>
            <a:chExt cx="6063" cy="7329"/>
          </a:xfrm>
        </p:grpSpPr>
        <p:sp>
          <p:nvSpPr>
            <p:cNvPr id="3" name="泪滴形 2"/>
            <p:cNvSpPr/>
            <p:nvPr>
              <p:custDataLst>
                <p:tags r:id="rId8"/>
              </p:custDataLst>
            </p:nvPr>
          </p:nvSpPr>
          <p:spPr>
            <a:xfrm rot="8100436">
              <a:off x="2698" y="1927"/>
              <a:ext cx="1510" cy="1512"/>
            </a:xfrm>
            <a:prstGeom prst="teardrop">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sp>
          <p:nvSpPr>
            <p:cNvPr id="18457" name="文本框 3"/>
            <p:cNvSpPr txBox="1"/>
            <p:nvPr>
              <p:custDataLst>
                <p:tags r:id="rId9"/>
              </p:custDataLst>
            </p:nvPr>
          </p:nvSpPr>
          <p:spPr>
            <a:xfrm rot="10800000">
              <a:off x="2901" y="2178"/>
              <a:ext cx="1134" cy="1309"/>
            </a:xfrm>
            <a:prstGeom prst="rect">
              <a:avLst/>
            </a:prstGeom>
            <a:noFill/>
            <a:ln w="9525">
              <a:noFill/>
            </a:ln>
          </p:spPr>
          <p:txBody>
            <a:bodyPr anchor="ctr" anchorCtr="0"/>
            <a:p>
              <a:pPr algn="ctr"/>
              <a:r>
                <a:rPr lang="en-US" altLang="zh-CN" sz="3600" dirty="0">
                  <a:solidFill>
                    <a:schemeClr val="accent1"/>
                  </a:solidFill>
                  <a:latin typeface="黑体" panose="02010609060101010101" pitchFamily="49" charset="-122"/>
                  <a:ea typeface="黑体" panose="02010609060101010101" pitchFamily="49" charset="-122"/>
                </a:rPr>
                <a:t>01</a:t>
              </a:r>
              <a:endParaRPr lang="en-US" altLang="zh-CN" sz="3600" dirty="0">
                <a:solidFill>
                  <a:schemeClr val="accent1"/>
                </a:solidFill>
                <a:latin typeface="黑体" panose="02010609060101010101" pitchFamily="49" charset="-122"/>
                <a:ea typeface="黑体" panose="02010609060101010101" pitchFamily="49" charset="-122"/>
              </a:endParaRPr>
            </a:p>
          </p:txBody>
        </p:sp>
        <p:cxnSp>
          <p:nvCxnSpPr>
            <p:cNvPr id="17" name="直接连接符 16"/>
            <p:cNvCxnSpPr/>
            <p:nvPr>
              <p:custDataLst>
                <p:tags r:id="rId10"/>
              </p:custDataLst>
            </p:nvPr>
          </p:nvCxnSpPr>
          <p:spPr>
            <a:xfrm>
              <a:off x="3467" y="3709"/>
              <a:ext cx="0" cy="680"/>
            </a:xfrm>
            <a:prstGeom prst="line">
              <a:avLst/>
            </a:prstGeom>
            <a:ln w="9525">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椭圆 17"/>
            <p:cNvSpPr/>
            <p:nvPr>
              <p:custDataLst>
                <p:tags r:id="rId11"/>
              </p:custDataLst>
            </p:nvPr>
          </p:nvSpPr>
          <p:spPr>
            <a:xfrm>
              <a:off x="3323" y="4278"/>
              <a:ext cx="261" cy="260"/>
            </a:xfrm>
            <a:prstGeom prst="ellipse">
              <a:avLst/>
            </a:prstGeom>
            <a:solidFill>
              <a:srgbClr val="FFFFFF"/>
            </a:solidFill>
            <a:ln>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sp>
          <p:nvSpPr>
            <p:cNvPr id="18460" name="文本框 24"/>
            <p:cNvSpPr txBox="1"/>
            <p:nvPr>
              <p:custDataLst>
                <p:tags r:id="rId12"/>
              </p:custDataLst>
            </p:nvPr>
          </p:nvSpPr>
          <p:spPr>
            <a:xfrm rot="10800000">
              <a:off x="-374" y="7947"/>
              <a:ext cx="6063" cy="651"/>
            </a:xfrm>
            <a:prstGeom prst="rect">
              <a:avLst/>
            </a:prstGeom>
            <a:noFill/>
            <a:ln w="9525">
              <a:noFill/>
            </a:ln>
          </p:spPr>
          <p:txBody>
            <a:bodyPr anchor="t" anchorCtr="0"/>
            <a:p>
              <a:pPr algn="l">
                <a:lnSpc>
                  <a:spcPct val="150000"/>
                </a:lnSpc>
              </a:pPr>
              <a:r>
                <a:rPr lang="en-US" altLang="zh-CN" sz="1500" dirty="0">
                  <a:solidFill>
                    <a:srgbClr val="808080"/>
                  </a:solidFill>
                  <a:latin typeface="黑体" panose="02010609060101010101" pitchFamily="49" charset="-122"/>
                  <a:ea typeface="黑体" panose="02010609060101010101" pitchFamily="49" charset="-122"/>
                  <a:sym typeface="+mn-ea"/>
                </a:rPr>
                <a:t>    高龄老人申领长寿补贴，应由本人或委托他人向所在村（居）委会申报并按要求如实填写申报表，同时提供本人户口簿和身份证原件及1寸近期免冠彩色照片、社保卡帐号复印件各</a:t>
              </a:r>
              <a:r>
                <a:rPr lang="zh-CN" altLang="en-US" sz="1500" dirty="0">
                  <a:solidFill>
                    <a:srgbClr val="808080"/>
                  </a:solidFill>
                  <a:latin typeface="黑体" panose="02010609060101010101" pitchFamily="49" charset="-122"/>
                  <a:ea typeface="黑体" panose="02010609060101010101" pitchFamily="49" charset="-122"/>
                  <a:sym typeface="+mn-ea"/>
                </a:rPr>
                <a:t>一</a:t>
              </a:r>
              <a:r>
                <a:rPr lang="en-US" altLang="zh-CN" sz="1500" dirty="0">
                  <a:solidFill>
                    <a:srgbClr val="808080"/>
                  </a:solidFill>
                  <a:latin typeface="黑体" panose="02010609060101010101" pitchFamily="49" charset="-122"/>
                  <a:ea typeface="黑体" panose="02010609060101010101" pitchFamily="49" charset="-122"/>
                  <a:sym typeface="+mn-ea"/>
                </a:rPr>
                <a:t>份。无户口或身份证的，应到当地派出所开具户籍证明</a:t>
              </a:r>
              <a:r>
                <a:rPr lang="zh-CN" altLang="en-US" sz="1500" dirty="0">
                  <a:solidFill>
                    <a:srgbClr val="808080"/>
                  </a:solidFill>
                  <a:latin typeface="黑体" panose="02010609060101010101" pitchFamily="49" charset="-122"/>
                  <a:ea typeface="黑体" panose="02010609060101010101" pitchFamily="49" charset="-122"/>
                  <a:sym typeface="+mn-ea"/>
                </a:rPr>
                <a:t>。</a:t>
              </a:r>
              <a:endParaRPr lang="zh-CN" altLang="en-US" sz="1500" dirty="0">
                <a:solidFill>
                  <a:srgbClr val="808080"/>
                </a:solidFill>
                <a:latin typeface="黑体" panose="02010609060101010101" pitchFamily="49" charset="-122"/>
                <a:ea typeface="黑体" panose="02010609060101010101" pitchFamily="49" charset="-122"/>
                <a:sym typeface="+mn-ea"/>
              </a:endParaRPr>
            </a:p>
          </p:txBody>
        </p:sp>
        <p:sp>
          <p:nvSpPr>
            <p:cNvPr id="18461" name="文本框 25"/>
            <p:cNvSpPr txBox="1"/>
            <p:nvPr>
              <p:custDataLst>
                <p:tags r:id="rId13"/>
              </p:custDataLst>
            </p:nvPr>
          </p:nvSpPr>
          <p:spPr>
            <a:xfrm rot="10800000">
              <a:off x="1573" y="8631"/>
              <a:ext cx="2983" cy="625"/>
            </a:xfrm>
            <a:prstGeom prst="rect">
              <a:avLst/>
            </a:prstGeom>
            <a:noFill/>
            <a:ln w="9525">
              <a:noFill/>
            </a:ln>
          </p:spPr>
          <p:txBody>
            <a:bodyPr anchor="b" anchorCtr="0"/>
            <a:p>
              <a:pPr algn="ctr">
                <a:lnSpc>
                  <a:spcPct val="90000"/>
                </a:lnSpc>
              </a:pPr>
              <a:endParaRPr lang="en-US" altLang="zh-CN" b="1" dirty="0">
                <a:solidFill>
                  <a:srgbClr val="595959"/>
                </a:solidFill>
                <a:latin typeface="黑体" panose="02010609060101010101" pitchFamily="49" charset="-122"/>
                <a:ea typeface="黑体" panose="02010609060101010101" pitchFamily="49" charset="-122"/>
                <a:sym typeface="+mn-ea"/>
              </a:endParaRPr>
            </a:p>
            <a:p>
              <a:pPr algn="ctr">
                <a:lnSpc>
                  <a:spcPct val="90000"/>
                </a:lnSpc>
              </a:pPr>
              <a:endParaRPr lang="en-US" altLang="zh-CN" b="1" dirty="0">
                <a:solidFill>
                  <a:srgbClr val="595959"/>
                </a:solidFill>
                <a:latin typeface="黑体" panose="02010609060101010101" pitchFamily="49" charset="-122"/>
                <a:ea typeface="黑体" panose="02010609060101010101" pitchFamily="49" charset="-122"/>
                <a:sym typeface="+mn-ea"/>
              </a:endParaRPr>
            </a:p>
            <a:p>
              <a:pPr algn="ctr">
                <a:lnSpc>
                  <a:spcPct val="90000"/>
                </a:lnSpc>
              </a:pPr>
              <a:r>
                <a:rPr lang="en-US" altLang="zh-CN" b="1" dirty="0">
                  <a:solidFill>
                    <a:srgbClr val="595959"/>
                  </a:solidFill>
                  <a:latin typeface="黑体" panose="02010609060101010101" pitchFamily="49" charset="-122"/>
                  <a:ea typeface="黑体" panose="02010609060101010101" pitchFamily="49" charset="-122"/>
                  <a:sym typeface="+mn-ea"/>
                </a:rPr>
                <a:t>申报</a:t>
              </a:r>
              <a:endParaRPr lang="en-US" altLang="zh-CN" b="1" dirty="0">
                <a:solidFill>
                  <a:srgbClr val="595959"/>
                </a:solidFill>
                <a:latin typeface="黑体" panose="02010609060101010101" pitchFamily="49" charset="-122"/>
                <a:ea typeface="黑体" panose="02010609060101010101" pitchFamily="49" charset="-122"/>
              </a:endParaRPr>
            </a:p>
          </p:txBody>
        </p:sp>
      </p:grpSp>
      <p:sp>
        <p:nvSpPr>
          <p:cNvPr id="18462" name="文本框 44"/>
          <p:cNvSpPr txBox="1"/>
          <p:nvPr>
            <p:custDataLst>
              <p:tags r:id="rId14"/>
            </p:custDataLst>
          </p:nvPr>
        </p:nvSpPr>
        <p:spPr>
          <a:xfrm>
            <a:off x="34925" y="53975"/>
            <a:ext cx="792163" cy="646113"/>
          </a:xfrm>
          <a:prstGeom prst="rect">
            <a:avLst/>
          </a:prstGeom>
          <a:noFill/>
          <a:ln w="9525">
            <a:noFill/>
          </a:ln>
        </p:spPr>
        <p:txBody>
          <a:bodyPr anchor="t" anchorCtr="0"/>
          <a:p>
            <a:pPr algn="ctr"/>
            <a:r>
              <a:rPr lang="en-US" altLang="zh-CN" sz="3600" dirty="0">
                <a:solidFill>
                  <a:srgbClr val="595959"/>
                </a:solidFill>
                <a:latin typeface="黑体" panose="02010609060101010101" pitchFamily="49" charset="-122"/>
                <a:ea typeface="黑体" panose="02010609060101010101" pitchFamily="49" charset="-122"/>
              </a:rPr>
              <a:t>01</a:t>
            </a:r>
            <a:endParaRPr lang="en-US" altLang="zh-CN" sz="3600" dirty="0">
              <a:solidFill>
                <a:srgbClr val="595959"/>
              </a:solidFill>
              <a:latin typeface="黑体" panose="02010609060101010101" pitchFamily="49" charset="-122"/>
              <a:ea typeface="黑体" panose="02010609060101010101" pitchFamily="49" charset="-122"/>
            </a:endParaRPr>
          </a:p>
        </p:txBody>
      </p:sp>
      <p:sp>
        <p:nvSpPr>
          <p:cNvPr id="18463" name="文本框 52"/>
          <p:cNvSpPr txBox="1"/>
          <p:nvPr>
            <p:custDataLst>
              <p:tags r:id="rId15"/>
            </p:custDataLst>
          </p:nvPr>
        </p:nvSpPr>
        <p:spPr>
          <a:xfrm>
            <a:off x="1201738" y="378460"/>
            <a:ext cx="5653087" cy="479425"/>
          </a:xfrm>
          <a:prstGeom prst="rect">
            <a:avLst/>
          </a:prstGeom>
          <a:noFill/>
          <a:ln w="9525">
            <a:noFill/>
          </a:ln>
        </p:spPr>
        <p:txBody>
          <a:bodyPr lIns="90000" tIns="46800" rIns="90000" bIns="46800" anchor="b" anchorCtr="0"/>
          <a:p>
            <a:pPr>
              <a:lnSpc>
                <a:spcPct val="90000"/>
              </a:lnSpc>
            </a:pPr>
            <a:r>
              <a:rPr lang="en-US" altLang="zh-CN" sz="3200" b="1" dirty="0">
                <a:solidFill>
                  <a:srgbClr val="595959"/>
                </a:solidFill>
                <a:latin typeface="黑体" panose="02010609060101010101" pitchFamily="49" charset="-122"/>
                <a:ea typeface="黑体" panose="02010609060101010101" pitchFamily="49" charset="-122"/>
                <a:sym typeface="+mn-ea"/>
              </a:rPr>
              <a:t>申报和审批程序</a:t>
            </a:r>
            <a:endParaRPr lang="en-US" altLang="zh-CN" sz="3200" b="1" dirty="0">
              <a:solidFill>
                <a:srgbClr val="595959"/>
              </a:solidFill>
              <a:latin typeface="黑体" panose="02010609060101010101" pitchFamily="49" charset="-122"/>
              <a:ea typeface="黑体" panose="02010609060101010101" pitchFamily="49" charset="-122"/>
            </a:endParaRPr>
          </a:p>
        </p:txBody>
      </p:sp>
      <p:sp>
        <p:nvSpPr>
          <p:cNvPr id="42" name="文本框 41"/>
          <p:cNvSpPr txBox="1"/>
          <p:nvPr>
            <p:custDataLst>
              <p:tags r:id="rId16"/>
            </p:custDataLst>
          </p:nvPr>
        </p:nvSpPr>
        <p:spPr>
          <a:xfrm>
            <a:off x="6809105" y="6105525"/>
            <a:ext cx="3315970" cy="528955"/>
          </a:xfrm>
          <a:prstGeom prst="rect">
            <a:avLst/>
          </a:prstGeom>
          <a:solidFill>
            <a:schemeClr val="accent3">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algn="ctr">
              <a:defRPr>
                <a:solidFill>
                  <a:schemeClr val="bg2"/>
                </a:solidFill>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高龄</a:t>
            </a:r>
            <a:r>
              <a:rPr lang="zh-CN" altLang="en-US" sz="1400">
                <a:ln>
                  <a:noFill/>
                </a:ln>
                <a:solidFill>
                  <a:schemeClr val="bg1"/>
                </a:solidFill>
                <a:effectLst/>
                <a:uLnTx/>
                <a:uFillTx/>
                <a:latin typeface="黑体" panose="02010609060101010101" pitchFamily="49" charset="-122"/>
                <a:ea typeface="黑体" panose="02010609060101010101" pitchFamily="49" charset="-122"/>
                <a:cs typeface="+mn-cs"/>
                <a:sym typeface="+mn-ea"/>
              </a:rPr>
              <a:t>老人</a:t>
            </a:r>
            <a:r>
              <a:rPr lang="zh-CN" altLang="en-US" sz="1400">
                <a:ln>
                  <a:noFill/>
                </a:ln>
                <a:solidFill>
                  <a:schemeClr val="bg1"/>
                </a:solidFill>
                <a:effectLst/>
                <a:uLnTx/>
                <a:uFillTx/>
                <a:latin typeface="黑体" panose="02010609060101010101" pitchFamily="49" charset="-122"/>
                <a:ea typeface="黑体" panose="02010609060101010101" pitchFamily="49" charset="-122"/>
                <a:cs typeface="+mn-cs"/>
                <a:sym typeface="+mn-ea"/>
              </a:rPr>
              <a:t>长寿</a:t>
            </a:r>
            <a:r>
              <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补贴申报和审批程序</a:t>
            </a:r>
            <a:endPar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Tree>
    <p:custDataLst>
      <p:tags r:id="rId17"/>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任意多边形 40"/>
          <p:cNvSpPr/>
          <p:nvPr>
            <p:custDataLst>
              <p:tags r:id="rId1"/>
            </p:custDataLst>
          </p:nvPr>
        </p:nvSpPr>
        <p:spPr>
          <a:xfrm>
            <a:off x="2270125" y="3238500"/>
            <a:ext cx="7713980" cy="1071245"/>
          </a:xfrm>
          <a:custGeom>
            <a:avLst/>
            <a:gdLst>
              <a:gd name="connsiteX0" fmla="*/ 0 w 7803715"/>
              <a:gd name="connsiteY0" fmla="*/ 620082 h 1273140"/>
              <a:gd name="connsiteX1" fmla="*/ 2116899 w 7803715"/>
              <a:gd name="connsiteY1" fmla="*/ 131567 h 1273140"/>
              <a:gd name="connsiteX2" fmla="*/ 4972833 w 7803715"/>
              <a:gd name="connsiteY2" fmla="*/ 1271435 h 1273140"/>
              <a:gd name="connsiteX3" fmla="*/ 6363222 w 7803715"/>
              <a:gd name="connsiteY3" fmla="*/ 382087 h 1273140"/>
              <a:gd name="connsiteX4" fmla="*/ 6926893 w 7803715"/>
              <a:gd name="connsiteY4" fmla="*/ 106515 h 1273140"/>
              <a:gd name="connsiteX5" fmla="*/ 7590773 w 7803715"/>
              <a:gd name="connsiteY5" fmla="*/ 6306 h 1273140"/>
              <a:gd name="connsiteX6" fmla="*/ 7803715 w 7803715"/>
              <a:gd name="connsiteY6" fmla="*/ 18833 h 127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3715" h="1273140">
                <a:moveTo>
                  <a:pt x="0" y="620082"/>
                </a:moveTo>
                <a:cubicBezTo>
                  <a:pt x="644047" y="321545"/>
                  <a:pt x="1288094" y="23008"/>
                  <a:pt x="2116899" y="131567"/>
                </a:cubicBezTo>
                <a:cubicBezTo>
                  <a:pt x="2945705" y="240126"/>
                  <a:pt x="4265113" y="1229682"/>
                  <a:pt x="4972833" y="1271435"/>
                </a:cubicBezTo>
                <a:cubicBezTo>
                  <a:pt x="5680553" y="1313188"/>
                  <a:pt x="6037545" y="576240"/>
                  <a:pt x="6363222" y="382087"/>
                </a:cubicBezTo>
                <a:cubicBezTo>
                  <a:pt x="6688899" y="187934"/>
                  <a:pt x="6722301" y="169145"/>
                  <a:pt x="6926893" y="106515"/>
                </a:cubicBezTo>
                <a:cubicBezTo>
                  <a:pt x="7131485" y="43885"/>
                  <a:pt x="7444636" y="20920"/>
                  <a:pt x="7590773" y="6306"/>
                </a:cubicBezTo>
                <a:cubicBezTo>
                  <a:pt x="7736910" y="-8308"/>
                  <a:pt x="7770312" y="5262"/>
                  <a:pt x="7803715" y="18833"/>
                </a:cubicBezTo>
              </a:path>
            </a:pathLst>
          </a:custGeom>
          <a:noFill/>
          <a:ln w="1905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grpSp>
        <p:nvGrpSpPr>
          <p:cNvPr id="18434" name="组合 29"/>
          <p:cNvGrpSpPr/>
          <p:nvPr/>
        </p:nvGrpSpPr>
        <p:grpSpPr>
          <a:xfrm>
            <a:off x="770569" y="2000005"/>
            <a:ext cx="5342051" cy="2700444"/>
            <a:chOff x="8616" y="3271"/>
            <a:chExt cx="8514" cy="4301"/>
          </a:xfrm>
        </p:grpSpPr>
        <p:sp>
          <p:nvSpPr>
            <p:cNvPr id="9" name="泪滴形 8"/>
            <p:cNvSpPr/>
            <p:nvPr>
              <p:custDataLst>
                <p:tags r:id="rId2"/>
              </p:custDataLst>
            </p:nvPr>
          </p:nvSpPr>
          <p:spPr>
            <a:xfrm rot="8100436">
              <a:off x="10264" y="3271"/>
              <a:ext cx="1510" cy="1512"/>
            </a:xfrm>
            <a:prstGeom prst="teardrop">
              <a:avLst/>
            </a:prstGeom>
            <a:noFill/>
            <a:ln w="317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sp>
          <p:nvSpPr>
            <p:cNvPr id="10" name="文本框 9"/>
            <p:cNvSpPr txBox="1"/>
            <p:nvPr>
              <p:custDataLst>
                <p:tags r:id="rId3"/>
              </p:custDataLst>
            </p:nvPr>
          </p:nvSpPr>
          <p:spPr>
            <a:xfrm>
              <a:off x="10499" y="3447"/>
              <a:ext cx="1133" cy="1310"/>
            </a:xfrm>
            <a:prstGeom prst="rect">
              <a:avLst/>
            </a:prstGeom>
            <a:noFill/>
          </p:spPr>
          <p:txBody>
            <a:bodyPr anchor="ctr"/>
            <a:lstStyle/>
            <a:p>
              <a:pPr marR="0" algn="ctr" defTabSz="914400" fontAlgn="auto">
                <a:buClrTx/>
                <a:buSzTx/>
                <a:buFontTx/>
                <a:buNone/>
                <a:defRPr/>
              </a:pPr>
              <a:r>
                <a:rPr kumimoji="0" lang="en-US" sz="3600" kern="1200" cap="none" spc="0" normalizeH="0" baseline="0" noProof="1">
                  <a:solidFill>
                    <a:schemeClr val="accent3">
                      <a:lumMod val="75000"/>
                    </a:schemeClr>
                  </a:solidFill>
                  <a:latin typeface="黑体" panose="02010609060101010101" pitchFamily="49" charset="-122"/>
                  <a:ea typeface="黑体" panose="02010609060101010101" pitchFamily="49" charset="-122"/>
                  <a:cs typeface="+mn-cs"/>
                  <a:sym typeface="+mn-ea"/>
                </a:rPr>
                <a:t>03</a:t>
              </a:r>
              <a:endParaRPr kumimoji="0" lang="en-US" sz="3600" kern="1200" cap="none" spc="0" normalizeH="0" baseline="0" noProof="1">
                <a:solidFill>
                  <a:schemeClr val="accent3">
                    <a:lumMod val="75000"/>
                  </a:schemeClr>
                </a:solidFill>
                <a:latin typeface="黑体" panose="02010609060101010101" pitchFamily="49" charset="-122"/>
                <a:ea typeface="黑体" panose="02010609060101010101" pitchFamily="49" charset="-122"/>
                <a:cs typeface="+mn-cs"/>
                <a:sym typeface="+mn-ea"/>
              </a:endParaRPr>
            </a:p>
          </p:txBody>
        </p:sp>
        <p:sp>
          <p:nvSpPr>
            <p:cNvPr id="18437" name="文本框 12"/>
            <p:cNvSpPr txBox="1"/>
            <p:nvPr>
              <p:custDataLst>
                <p:tags r:id="rId4"/>
              </p:custDataLst>
            </p:nvPr>
          </p:nvSpPr>
          <p:spPr>
            <a:xfrm>
              <a:off x="8616" y="6966"/>
              <a:ext cx="8514" cy="606"/>
            </a:xfrm>
            <a:prstGeom prst="rect">
              <a:avLst/>
            </a:prstGeom>
            <a:noFill/>
            <a:ln w="9525">
              <a:noFill/>
            </a:ln>
          </p:spPr>
          <p:txBody>
            <a:bodyPr anchor="t" anchorCtr="0"/>
            <a:p>
              <a:pPr algn="l">
                <a:lnSpc>
                  <a:spcPct val="150000"/>
                </a:lnSpc>
              </a:pPr>
              <a:r>
                <a:rPr lang="en-US" altLang="da-DK" sz="1500" dirty="0">
                  <a:solidFill>
                    <a:srgbClr val="808080"/>
                  </a:solidFill>
                  <a:latin typeface="黑体" panose="02010609060101010101" pitchFamily="49" charset="-122"/>
                  <a:ea typeface="黑体" panose="02010609060101010101" pitchFamily="49" charset="-122"/>
                </a:rPr>
                <a:t>    </a:t>
              </a:r>
              <a:r>
                <a:rPr lang="da-DK" altLang="zh-CN" sz="1500" dirty="0">
                  <a:solidFill>
                    <a:srgbClr val="808080"/>
                  </a:solidFill>
                  <a:latin typeface="黑体" panose="02010609060101010101" pitchFamily="49" charset="-122"/>
                  <a:ea typeface="黑体" panose="02010609060101010101" pitchFamily="49" charset="-122"/>
                </a:rPr>
                <a:t>各乡镇民政所要对村（居）委会上报的材料</a:t>
              </a:r>
              <a:r>
                <a:rPr lang="zh-CN" altLang="da-DK" sz="1500" dirty="0">
                  <a:solidFill>
                    <a:srgbClr val="808080"/>
                  </a:solidFill>
                  <a:latin typeface="黑体" panose="02010609060101010101" pitchFamily="49" charset="-122"/>
                  <a:ea typeface="黑体" panose="02010609060101010101" pitchFamily="49" charset="-122"/>
                </a:rPr>
                <a:t>进行审核，</a:t>
              </a:r>
              <a:r>
                <a:rPr lang="da-DK" altLang="zh-CN" sz="1500" dirty="0">
                  <a:solidFill>
                    <a:srgbClr val="808080"/>
                  </a:solidFill>
                  <a:latin typeface="黑体" panose="02010609060101010101" pitchFamily="49" charset="-122"/>
                  <a:ea typeface="黑体" panose="02010609060101010101" pitchFamily="49" charset="-122"/>
                </a:rPr>
                <a:t>对有疑问的申报对象要重新组织调查核实，</a:t>
              </a:r>
              <a:r>
                <a:rPr lang="zh-CN" altLang="da-DK" sz="1500" dirty="0">
                  <a:solidFill>
                    <a:srgbClr val="808080"/>
                  </a:solidFill>
                  <a:latin typeface="黑体" panose="02010609060101010101" pitchFamily="49" charset="-122"/>
                  <a:ea typeface="黑体" panose="02010609060101010101" pitchFamily="49" charset="-122"/>
                </a:rPr>
                <a:t>同时对各村（居）上报情况进行汇总，将所有申报对象</a:t>
              </a:r>
              <a:r>
                <a:rPr lang="da-DK" altLang="zh-CN" sz="1500" dirty="0">
                  <a:solidFill>
                    <a:srgbClr val="808080"/>
                  </a:solidFill>
                  <a:latin typeface="黑体" panose="02010609060101010101" pitchFamily="49" charset="-122"/>
                  <a:ea typeface="黑体" panose="02010609060101010101" pitchFamily="49" charset="-122"/>
                </a:rPr>
                <a:t>在乡镇</a:t>
              </a:r>
              <a:r>
                <a:rPr lang="zh-CN" altLang="da-DK" sz="1500" dirty="0">
                  <a:solidFill>
                    <a:srgbClr val="808080"/>
                  </a:solidFill>
                  <a:latin typeface="黑体" panose="02010609060101010101" pitchFamily="49" charset="-122"/>
                  <a:ea typeface="黑体" panose="02010609060101010101" pitchFamily="49" charset="-122"/>
                </a:rPr>
                <a:t>政务</a:t>
              </a:r>
              <a:r>
                <a:rPr lang="da-DK" altLang="zh-CN" sz="1500" dirty="0">
                  <a:solidFill>
                    <a:srgbClr val="808080"/>
                  </a:solidFill>
                  <a:latin typeface="黑体" panose="02010609060101010101" pitchFamily="49" charset="-122"/>
                  <a:ea typeface="黑体" panose="02010609060101010101" pitchFamily="49" charset="-122"/>
                </a:rPr>
                <a:t>公开栏上公示3天。无异议后，乡镇</a:t>
              </a:r>
              <a:r>
                <a:rPr lang="zh-CN" altLang="da-DK" sz="1500" dirty="0">
                  <a:solidFill>
                    <a:srgbClr val="808080"/>
                  </a:solidFill>
                  <a:latin typeface="黑体" panose="02010609060101010101" pitchFamily="49" charset="-122"/>
                  <a:ea typeface="黑体" panose="02010609060101010101" pitchFamily="49" charset="-122"/>
                </a:rPr>
                <a:t>提出审批意见，将符合条件的新增对象名单汇总表以及高龄老人长寿补贴发放表于每月</a:t>
              </a:r>
              <a:r>
                <a:rPr lang="en-US" altLang="zh-CN" sz="1500" dirty="0">
                  <a:solidFill>
                    <a:srgbClr val="808080"/>
                  </a:solidFill>
                  <a:latin typeface="黑体" panose="02010609060101010101" pitchFamily="49" charset="-122"/>
                  <a:ea typeface="黑体" panose="02010609060101010101" pitchFamily="49" charset="-122"/>
                </a:rPr>
                <a:t>5</a:t>
              </a:r>
              <a:r>
                <a:rPr lang="zh-CN" altLang="en-US" sz="1500" dirty="0">
                  <a:solidFill>
                    <a:srgbClr val="808080"/>
                  </a:solidFill>
                  <a:latin typeface="黑体" panose="02010609060101010101" pitchFamily="49" charset="-122"/>
                  <a:ea typeface="黑体" panose="02010609060101010101" pitchFamily="49" charset="-122"/>
                </a:rPr>
                <a:t>号前报区民政局养老服务股</a:t>
              </a:r>
              <a:r>
                <a:rPr lang="zh-CN" altLang="da-DK" sz="1500" dirty="0">
                  <a:solidFill>
                    <a:srgbClr val="808080"/>
                  </a:solidFill>
                  <a:latin typeface="黑体" panose="02010609060101010101" pitchFamily="49" charset="-122"/>
                  <a:ea typeface="黑体" panose="02010609060101010101" pitchFamily="49" charset="-122"/>
                </a:rPr>
                <a:t>；对不符合条件的，退回材料并说明原因。</a:t>
              </a:r>
              <a:endParaRPr lang="zh-CN" altLang="da-DK" sz="1500" dirty="0">
                <a:solidFill>
                  <a:srgbClr val="808080"/>
                </a:solidFill>
                <a:latin typeface="黑体" panose="02010609060101010101" pitchFamily="49" charset="-122"/>
                <a:ea typeface="黑体" panose="02010609060101010101" pitchFamily="49" charset="-122"/>
              </a:endParaRPr>
            </a:p>
          </p:txBody>
        </p:sp>
        <p:sp>
          <p:nvSpPr>
            <p:cNvPr id="18438" name="文本框 13"/>
            <p:cNvSpPr txBox="1"/>
            <p:nvPr>
              <p:custDataLst>
                <p:tags r:id="rId5"/>
              </p:custDataLst>
            </p:nvPr>
          </p:nvSpPr>
          <p:spPr>
            <a:xfrm>
              <a:off x="10265" y="6347"/>
              <a:ext cx="2983" cy="625"/>
            </a:xfrm>
            <a:prstGeom prst="rect">
              <a:avLst/>
            </a:prstGeom>
            <a:noFill/>
            <a:ln w="9525">
              <a:noFill/>
            </a:ln>
          </p:spPr>
          <p:txBody>
            <a:bodyPr anchor="b" anchorCtr="0"/>
            <a:p>
              <a:pPr algn="ctr">
                <a:lnSpc>
                  <a:spcPct val="90000"/>
                </a:lnSpc>
              </a:pPr>
              <a:r>
                <a:rPr lang="zh-CN" altLang="en-US" b="1" dirty="0">
                  <a:solidFill>
                    <a:srgbClr val="595959"/>
                  </a:solidFill>
                  <a:latin typeface="黑体" panose="02010609060101010101" pitchFamily="49" charset="-122"/>
                  <a:ea typeface="黑体" panose="02010609060101010101" pitchFamily="49" charset="-122"/>
                </a:rPr>
                <a:t>审批</a:t>
              </a:r>
              <a:endParaRPr lang="zh-CN" altLang="en-US" b="1" dirty="0">
                <a:solidFill>
                  <a:srgbClr val="595959"/>
                </a:solidFill>
                <a:latin typeface="黑体" panose="02010609060101010101" pitchFamily="49" charset="-122"/>
                <a:ea typeface="黑体" panose="02010609060101010101" pitchFamily="49" charset="-122"/>
              </a:endParaRPr>
            </a:p>
          </p:txBody>
        </p:sp>
        <p:sp>
          <p:nvSpPr>
            <p:cNvPr id="20" name="椭圆 19"/>
            <p:cNvSpPr/>
            <p:nvPr>
              <p:custDataLst>
                <p:tags r:id="rId6"/>
              </p:custDataLst>
            </p:nvPr>
          </p:nvSpPr>
          <p:spPr>
            <a:xfrm>
              <a:off x="10889" y="5903"/>
              <a:ext cx="261" cy="260"/>
            </a:xfrm>
            <a:prstGeom prst="ellipse">
              <a:avLst/>
            </a:prstGeom>
            <a:solidFill>
              <a:srgbClr val="FFFFFF"/>
            </a:solidFill>
            <a:ln>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cxnSp>
          <p:nvCxnSpPr>
            <p:cNvPr id="22" name="直接连接符 21"/>
            <p:cNvCxnSpPr/>
            <p:nvPr>
              <p:custDataLst>
                <p:tags r:id="rId7"/>
              </p:custDataLst>
            </p:nvPr>
          </p:nvCxnSpPr>
          <p:spPr>
            <a:xfrm>
              <a:off x="11021" y="5203"/>
              <a:ext cx="0" cy="680"/>
            </a:xfrm>
            <a:prstGeom prst="line">
              <a:avLst/>
            </a:prstGeom>
            <a:ln w="9525">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8448" name="组合 30"/>
          <p:cNvGrpSpPr/>
          <p:nvPr/>
        </p:nvGrpSpPr>
        <p:grpSpPr>
          <a:xfrm>
            <a:off x="7027484" y="1357474"/>
            <a:ext cx="4599444" cy="3599971"/>
            <a:chOff x="11088" y="2004"/>
            <a:chExt cx="7328" cy="5734"/>
          </a:xfrm>
        </p:grpSpPr>
        <p:sp>
          <p:nvSpPr>
            <p:cNvPr id="5" name="泪滴形 4"/>
            <p:cNvSpPr/>
            <p:nvPr>
              <p:custDataLst>
                <p:tags r:id="rId8"/>
              </p:custDataLst>
            </p:nvPr>
          </p:nvSpPr>
          <p:spPr>
            <a:xfrm rot="18886495">
              <a:off x="15056" y="6227"/>
              <a:ext cx="1512" cy="1510"/>
            </a:xfrm>
            <a:prstGeom prst="teardrop">
              <a:avLst/>
            </a:prstGeom>
            <a:noFill/>
            <a:ln w="317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sp>
          <p:nvSpPr>
            <p:cNvPr id="6" name="文本框 5"/>
            <p:cNvSpPr txBox="1"/>
            <p:nvPr>
              <p:custDataLst>
                <p:tags r:id="rId9"/>
              </p:custDataLst>
            </p:nvPr>
          </p:nvSpPr>
          <p:spPr>
            <a:xfrm>
              <a:off x="15247" y="6330"/>
              <a:ext cx="1133" cy="1307"/>
            </a:xfrm>
            <a:prstGeom prst="rect">
              <a:avLst/>
            </a:prstGeom>
            <a:noFill/>
          </p:spPr>
          <p:txBody>
            <a:bodyPr anchor="ctr"/>
            <a:lstStyle/>
            <a:p>
              <a:pPr marR="0" algn="ctr" defTabSz="914400" fontAlgn="auto">
                <a:buClrTx/>
                <a:buSzTx/>
                <a:buFontTx/>
                <a:buNone/>
                <a:defRPr/>
              </a:pPr>
              <a:r>
                <a:rPr kumimoji="0" lang="en-US" altLang="zh-CN" sz="3600" kern="1200" cap="none" spc="0" normalizeH="0" baseline="0" noProof="1">
                  <a:solidFill>
                    <a:schemeClr val="accent4">
                      <a:lumMod val="75000"/>
                    </a:schemeClr>
                  </a:solidFill>
                  <a:latin typeface="黑体" panose="02010609060101010101" pitchFamily="49" charset="-122"/>
                  <a:ea typeface="黑体" panose="02010609060101010101" pitchFamily="49" charset="-122"/>
                  <a:cs typeface="+mn-cs"/>
                  <a:sym typeface="+mn-ea"/>
                </a:rPr>
                <a:t>04</a:t>
              </a:r>
              <a:endParaRPr kumimoji="0" lang="en-US" altLang="zh-CN" sz="3600" kern="1200" cap="none" spc="0" normalizeH="0" baseline="0" noProof="1">
                <a:solidFill>
                  <a:schemeClr val="accent4">
                    <a:lumMod val="75000"/>
                  </a:schemeClr>
                </a:solidFill>
                <a:latin typeface="黑体" panose="02010609060101010101" pitchFamily="49" charset="-122"/>
                <a:ea typeface="黑体" panose="02010609060101010101" pitchFamily="49" charset="-122"/>
                <a:cs typeface="+mn-cs"/>
                <a:sym typeface="+mn-ea"/>
              </a:endParaRPr>
            </a:p>
          </p:txBody>
        </p:sp>
        <p:sp>
          <p:nvSpPr>
            <p:cNvPr id="18451" name="文本框 14"/>
            <p:cNvSpPr txBox="1"/>
            <p:nvPr>
              <p:custDataLst>
                <p:tags r:id="rId10"/>
              </p:custDataLst>
            </p:nvPr>
          </p:nvSpPr>
          <p:spPr>
            <a:xfrm>
              <a:off x="11088" y="2818"/>
              <a:ext cx="7328" cy="554"/>
            </a:xfrm>
            <a:prstGeom prst="rect">
              <a:avLst/>
            </a:prstGeom>
            <a:noFill/>
            <a:ln w="9525">
              <a:noFill/>
            </a:ln>
          </p:spPr>
          <p:txBody>
            <a:bodyPr anchor="t" anchorCtr="0"/>
            <a:p>
              <a:pPr algn="l">
                <a:lnSpc>
                  <a:spcPct val="150000"/>
                </a:lnSpc>
              </a:pPr>
              <a:r>
                <a:rPr lang="en-US" altLang="da-DK" sz="1500" dirty="0">
                  <a:solidFill>
                    <a:srgbClr val="808080"/>
                  </a:solidFill>
                  <a:latin typeface="黑体" panose="02010609060101010101" pitchFamily="49" charset="-122"/>
                  <a:ea typeface="黑体" panose="02010609060101010101" pitchFamily="49" charset="-122"/>
                </a:rPr>
                <a:t>    </a:t>
              </a:r>
              <a:r>
                <a:rPr lang="da-DK" altLang="zh-CN" sz="1500" dirty="0">
                  <a:solidFill>
                    <a:srgbClr val="808080"/>
                  </a:solidFill>
                  <a:latin typeface="黑体" panose="02010609060101010101" pitchFamily="49" charset="-122"/>
                  <a:ea typeface="黑体" panose="02010609060101010101" pitchFamily="49" charset="-122"/>
                </a:rPr>
                <a:t>赣县区民政局对各乡镇上报的</a:t>
              </a:r>
              <a:r>
                <a:rPr lang="zh-CN" altLang="da-DK" sz="1500" dirty="0">
                  <a:solidFill>
                    <a:srgbClr val="808080"/>
                  </a:solidFill>
                  <a:latin typeface="黑体" panose="02010609060101010101" pitchFamily="49" charset="-122"/>
                  <a:ea typeface="黑体" panose="02010609060101010101" pitchFamily="49" charset="-122"/>
                </a:rPr>
                <a:t>高龄老人长寿补贴发放表核对无误后，</a:t>
              </a:r>
              <a:r>
                <a:rPr lang="zh-CN" altLang="da-DK" sz="1500" dirty="0">
                  <a:solidFill>
                    <a:srgbClr val="808080"/>
                  </a:solidFill>
                  <a:latin typeface="黑体" panose="02010609060101010101" pitchFamily="49" charset="-122"/>
                  <a:ea typeface="黑体" panose="02010609060101010101" pitchFamily="49" charset="-122"/>
                  <a:sym typeface="+mn-ea"/>
                </a:rPr>
                <a:t>统一</a:t>
              </a:r>
              <a:r>
                <a:rPr lang="zh-CN" altLang="da-DK" sz="1500" dirty="0">
                  <a:solidFill>
                    <a:srgbClr val="808080"/>
                  </a:solidFill>
                  <a:latin typeface="黑体" panose="02010609060101010101" pitchFamily="49" charset="-122"/>
                  <a:ea typeface="黑体" panose="02010609060101010101" pitchFamily="49" charset="-122"/>
                </a:rPr>
                <a:t>汇总社保卡发放</a:t>
              </a:r>
              <a:r>
                <a:rPr lang="da-DK" altLang="zh-CN" sz="1500" dirty="0">
                  <a:solidFill>
                    <a:srgbClr val="808080"/>
                  </a:solidFill>
                  <a:latin typeface="黑体" panose="02010609060101010101" pitchFamily="49" charset="-122"/>
                  <a:ea typeface="黑体" panose="02010609060101010101" pitchFamily="49" charset="-122"/>
                </a:rPr>
                <a:t>。</a:t>
              </a:r>
              <a:endParaRPr lang="da-DK" altLang="zh-CN" sz="1500" dirty="0">
                <a:solidFill>
                  <a:srgbClr val="808080"/>
                </a:solidFill>
                <a:latin typeface="黑体" panose="02010609060101010101" pitchFamily="49" charset="-122"/>
                <a:ea typeface="黑体" panose="02010609060101010101" pitchFamily="49" charset="-122"/>
              </a:endParaRPr>
            </a:p>
          </p:txBody>
        </p:sp>
        <p:sp>
          <p:nvSpPr>
            <p:cNvPr id="18452" name="文本框 15"/>
            <p:cNvSpPr txBox="1"/>
            <p:nvPr>
              <p:custDataLst>
                <p:tags r:id="rId11"/>
              </p:custDataLst>
            </p:nvPr>
          </p:nvSpPr>
          <p:spPr>
            <a:xfrm>
              <a:off x="13149" y="2004"/>
              <a:ext cx="2983" cy="625"/>
            </a:xfrm>
            <a:prstGeom prst="rect">
              <a:avLst/>
            </a:prstGeom>
            <a:noFill/>
            <a:ln w="9525">
              <a:noFill/>
            </a:ln>
          </p:spPr>
          <p:txBody>
            <a:bodyPr anchor="b" anchorCtr="0"/>
            <a:p>
              <a:pPr algn="ctr">
                <a:lnSpc>
                  <a:spcPct val="90000"/>
                </a:lnSpc>
              </a:pPr>
              <a:r>
                <a:rPr lang="zh-CN" altLang="en-US" b="1" dirty="0">
                  <a:solidFill>
                    <a:srgbClr val="595959"/>
                  </a:solidFill>
                  <a:latin typeface="黑体" panose="02010609060101010101" pitchFamily="49" charset="-122"/>
                  <a:ea typeface="黑体" panose="02010609060101010101" pitchFamily="49" charset="-122"/>
                </a:rPr>
                <a:t>资金发放</a:t>
              </a:r>
              <a:endParaRPr lang="zh-CN" altLang="en-US" b="1" dirty="0">
                <a:solidFill>
                  <a:srgbClr val="595959"/>
                </a:solidFill>
                <a:latin typeface="黑体" panose="02010609060101010101" pitchFamily="49" charset="-122"/>
                <a:ea typeface="黑体" panose="02010609060101010101" pitchFamily="49" charset="-122"/>
              </a:endParaRPr>
            </a:p>
          </p:txBody>
        </p:sp>
        <p:sp>
          <p:nvSpPr>
            <p:cNvPr id="21" name="椭圆 20"/>
            <p:cNvSpPr/>
            <p:nvPr>
              <p:custDataLst>
                <p:tags r:id="rId12"/>
              </p:custDataLst>
            </p:nvPr>
          </p:nvSpPr>
          <p:spPr>
            <a:xfrm>
              <a:off x="15682" y="4833"/>
              <a:ext cx="263" cy="260"/>
            </a:xfrm>
            <a:prstGeom prst="ellipse">
              <a:avLst/>
            </a:prstGeom>
            <a:solidFill>
              <a:srgbClr val="FFFFFF"/>
            </a:solidFill>
            <a:ln>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cxnSp>
          <p:nvCxnSpPr>
            <p:cNvPr id="24" name="直接连接符 23"/>
            <p:cNvCxnSpPr/>
            <p:nvPr>
              <p:custDataLst>
                <p:tags r:id="rId13"/>
              </p:custDataLst>
            </p:nvPr>
          </p:nvCxnSpPr>
          <p:spPr>
            <a:xfrm>
              <a:off x="15813" y="5174"/>
              <a:ext cx="0" cy="680"/>
            </a:xfrm>
            <a:prstGeom prst="line">
              <a:avLst/>
            </a:prstGeom>
            <a:ln w="9525">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462" name="文本框 44"/>
          <p:cNvSpPr txBox="1"/>
          <p:nvPr>
            <p:custDataLst>
              <p:tags r:id="rId14"/>
            </p:custDataLst>
          </p:nvPr>
        </p:nvSpPr>
        <p:spPr>
          <a:xfrm>
            <a:off x="34925" y="53975"/>
            <a:ext cx="792163" cy="646113"/>
          </a:xfrm>
          <a:prstGeom prst="rect">
            <a:avLst/>
          </a:prstGeom>
          <a:noFill/>
          <a:ln w="9525">
            <a:noFill/>
          </a:ln>
        </p:spPr>
        <p:txBody>
          <a:bodyPr anchor="t" anchorCtr="0"/>
          <a:p>
            <a:pPr algn="ctr"/>
            <a:r>
              <a:rPr lang="en-US" altLang="zh-CN" sz="3600" dirty="0">
                <a:solidFill>
                  <a:srgbClr val="595959"/>
                </a:solidFill>
                <a:latin typeface="黑体" panose="02010609060101010101" pitchFamily="49" charset="-122"/>
                <a:ea typeface="黑体" panose="02010609060101010101" pitchFamily="49" charset="-122"/>
              </a:rPr>
              <a:t>02</a:t>
            </a:r>
            <a:endParaRPr lang="en-US" altLang="zh-CN" sz="3600" dirty="0">
              <a:solidFill>
                <a:srgbClr val="595959"/>
              </a:solidFill>
              <a:latin typeface="黑体" panose="02010609060101010101" pitchFamily="49" charset="-122"/>
              <a:ea typeface="黑体" panose="02010609060101010101" pitchFamily="49" charset="-122"/>
            </a:endParaRPr>
          </a:p>
        </p:txBody>
      </p:sp>
      <p:sp>
        <p:nvSpPr>
          <p:cNvPr id="18463" name="文本框 52"/>
          <p:cNvSpPr txBox="1"/>
          <p:nvPr>
            <p:custDataLst>
              <p:tags r:id="rId15"/>
            </p:custDataLst>
          </p:nvPr>
        </p:nvSpPr>
        <p:spPr>
          <a:xfrm>
            <a:off x="1201738" y="378460"/>
            <a:ext cx="5653087" cy="479425"/>
          </a:xfrm>
          <a:prstGeom prst="rect">
            <a:avLst/>
          </a:prstGeom>
          <a:noFill/>
          <a:ln w="9525">
            <a:noFill/>
          </a:ln>
        </p:spPr>
        <p:txBody>
          <a:bodyPr lIns="90000" tIns="46800" rIns="90000" bIns="46800" anchor="b" anchorCtr="0"/>
          <a:p>
            <a:pPr>
              <a:lnSpc>
                <a:spcPct val="90000"/>
              </a:lnSpc>
            </a:pPr>
            <a:r>
              <a:rPr lang="en-US" altLang="zh-CN" sz="3200" b="1" dirty="0">
                <a:solidFill>
                  <a:srgbClr val="595959"/>
                </a:solidFill>
                <a:latin typeface="黑体" panose="02010609060101010101" pitchFamily="49" charset="-122"/>
                <a:ea typeface="黑体" panose="02010609060101010101" pitchFamily="49" charset="-122"/>
                <a:sym typeface="+mn-ea"/>
              </a:rPr>
              <a:t>申报和审批程序</a:t>
            </a:r>
            <a:endParaRPr lang="en-US" altLang="zh-CN" sz="3200" b="1" dirty="0">
              <a:solidFill>
                <a:srgbClr val="595959"/>
              </a:solidFill>
              <a:latin typeface="黑体" panose="02010609060101010101" pitchFamily="49" charset="-122"/>
              <a:ea typeface="黑体" panose="02010609060101010101" pitchFamily="49" charset="-122"/>
            </a:endParaRPr>
          </a:p>
        </p:txBody>
      </p:sp>
      <p:sp>
        <p:nvSpPr>
          <p:cNvPr id="42" name="文本框 41"/>
          <p:cNvSpPr txBox="1"/>
          <p:nvPr>
            <p:custDataLst>
              <p:tags r:id="rId16"/>
            </p:custDataLst>
          </p:nvPr>
        </p:nvSpPr>
        <p:spPr>
          <a:xfrm>
            <a:off x="7546975" y="5767705"/>
            <a:ext cx="3315970" cy="528955"/>
          </a:xfrm>
          <a:prstGeom prst="rect">
            <a:avLst/>
          </a:prstGeom>
          <a:solidFill>
            <a:schemeClr val="accent3">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algn="ctr">
              <a:defRPr>
                <a:solidFill>
                  <a:schemeClr val="bg2"/>
                </a:solidFill>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高龄</a:t>
            </a:r>
            <a:r>
              <a:rPr lang="zh-CN" altLang="en-US" sz="1400">
                <a:ln>
                  <a:noFill/>
                </a:ln>
                <a:solidFill>
                  <a:schemeClr val="bg1"/>
                </a:solidFill>
                <a:effectLst/>
                <a:uLnTx/>
                <a:uFillTx/>
                <a:latin typeface="黑体" panose="02010609060101010101" pitchFamily="49" charset="-122"/>
                <a:ea typeface="黑体" panose="02010609060101010101" pitchFamily="49" charset="-122"/>
                <a:cs typeface="+mn-cs"/>
                <a:sym typeface="+mn-ea"/>
              </a:rPr>
              <a:t>老人</a:t>
            </a:r>
            <a:r>
              <a:rPr lang="zh-CN" altLang="en-US" sz="1400">
                <a:ln>
                  <a:noFill/>
                </a:ln>
                <a:solidFill>
                  <a:schemeClr val="bg1"/>
                </a:solidFill>
                <a:effectLst/>
                <a:uLnTx/>
                <a:uFillTx/>
                <a:latin typeface="黑体" panose="02010609060101010101" pitchFamily="49" charset="-122"/>
                <a:ea typeface="黑体" panose="02010609060101010101" pitchFamily="49" charset="-122"/>
                <a:cs typeface="+mn-cs"/>
                <a:sym typeface="+mn-ea"/>
              </a:rPr>
              <a:t>长寿</a:t>
            </a:r>
            <a:r>
              <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补贴申报和审批程序</a:t>
            </a:r>
            <a:endPar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Tree>
    <p:custDataLst>
      <p:tags r:id="rId1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12" name="文本框 44"/>
          <p:cNvSpPr txBox="1"/>
          <p:nvPr>
            <p:custDataLst>
              <p:tags r:id="rId1"/>
            </p:custDataLst>
          </p:nvPr>
        </p:nvSpPr>
        <p:spPr>
          <a:xfrm>
            <a:off x="34925" y="53975"/>
            <a:ext cx="792163" cy="646113"/>
          </a:xfrm>
          <a:prstGeom prst="rect">
            <a:avLst/>
          </a:prstGeom>
          <a:noFill/>
          <a:ln w="9525">
            <a:noFill/>
          </a:ln>
        </p:spPr>
        <p:txBody>
          <a:bodyPr anchor="t" anchorCtr="0"/>
          <a:p>
            <a:pPr algn="ctr"/>
            <a:r>
              <a:rPr lang="en-US" altLang="zh-CN" sz="3600" dirty="0">
                <a:solidFill>
                  <a:srgbClr val="595959"/>
                </a:solidFill>
                <a:latin typeface="黑体" panose="02010609060101010101" pitchFamily="49" charset="-122"/>
                <a:ea typeface="黑体" panose="02010609060101010101" pitchFamily="49" charset="-122"/>
              </a:rPr>
              <a:t>03</a:t>
            </a:r>
            <a:endParaRPr lang="en-US" altLang="zh-CN" sz="3600" dirty="0">
              <a:solidFill>
                <a:srgbClr val="595959"/>
              </a:solidFill>
              <a:latin typeface="黑体" panose="02010609060101010101" pitchFamily="49" charset="-122"/>
              <a:ea typeface="黑体" panose="02010609060101010101" pitchFamily="49" charset="-122"/>
            </a:endParaRPr>
          </a:p>
        </p:txBody>
      </p:sp>
      <p:sp>
        <p:nvSpPr>
          <p:cNvPr id="20513" name="文本框 52"/>
          <p:cNvSpPr txBox="1"/>
          <p:nvPr>
            <p:custDataLst>
              <p:tags r:id="rId2"/>
            </p:custDataLst>
          </p:nvPr>
        </p:nvSpPr>
        <p:spPr>
          <a:xfrm>
            <a:off x="1295083" y="403225"/>
            <a:ext cx="5653087" cy="479425"/>
          </a:xfrm>
          <a:prstGeom prst="rect">
            <a:avLst/>
          </a:prstGeom>
          <a:noFill/>
          <a:ln w="9525">
            <a:noFill/>
          </a:ln>
        </p:spPr>
        <p:txBody>
          <a:bodyPr lIns="90000" tIns="46800" rIns="90000" bIns="46800" anchor="b" anchorCtr="0"/>
          <a:p>
            <a:pPr>
              <a:lnSpc>
                <a:spcPct val="90000"/>
              </a:lnSpc>
            </a:pPr>
            <a:r>
              <a:rPr lang="zh-CN" altLang="en-US" sz="3200" b="1" dirty="0">
                <a:solidFill>
                  <a:srgbClr val="595959"/>
                </a:solidFill>
                <a:latin typeface="黑体" panose="02010609060101010101" pitchFamily="49" charset="-122"/>
                <a:ea typeface="黑体" panose="02010609060101010101" pitchFamily="49" charset="-122"/>
              </a:rPr>
              <a:t>年审核查</a:t>
            </a:r>
            <a:endParaRPr lang="zh-CN" altLang="en-US" sz="3200" b="1" dirty="0">
              <a:solidFill>
                <a:srgbClr val="595959"/>
              </a:solidFill>
              <a:latin typeface="黑体" panose="02010609060101010101" pitchFamily="49" charset="-122"/>
              <a:ea typeface="黑体" panose="02010609060101010101" pitchFamily="49" charset="-122"/>
            </a:endParaRPr>
          </a:p>
        </p:txBody>
      </p:sp>
      <p:sp>
        <p:nvSpPr>
          <p:cNvPr id="20514" name="文本框 32"/>
          <p:cNvSpPr txBox="1"/>
          <p:nvPr>
            <p:custDataLst>
              <p:tags r:id="rId3"/>
            </p:custDataLst>
          </p:nvPr>
        </p:nvSpPr>
        <p:spPr>
          <a:xfrm>
            <a:off x="1752600" y="1349375"/>
            <a:ext cx="9290050" cy="1615440"/>
          </a:xfrm>
          <a:prstGeom prst="rect">
            <a:avLst/>
          </a:prstGeom>
          <a:noFill/>
          <a:ln w="9525">
            <a:noFill/>
          </a:ln>
        </p:spPr>
        <p:txBody>
          <a:bodyPr lIns="90000" tIns="46800" rIns="90000" bIns="46800" anchor="t" anchorCtr="0"/>
          <a:p>
            <a:pPr>
              <a:lnSpc>
                <a:spcPct val="150000"/>
              </a:lnSpc>
            </a:pPr>
            <a:r>
              <a:rPr lang="en-US" altLang="zh-CN" sz="2400" dirty="0">
                <a:solidFill>
                  <a:srgbClr val="808080"/>
                </a:solidFill>
                <a:latin typeface="黑体" panose="02010609060101010101" pitchFamily="49" charset="-122"/>
                <a:ea typeface="黑体" panose="02010609060101010101" pitchFamily="49" charset="-122"/>
              </a:rPr>
              <a:t>    </a:t>
            </a:r>
            <a:r>
              <a:rPr sz="2400" dirty="0">
                <a:solidFill>
                  <a:srgbClr val="808080"/>
                </a:solidFill>
                <a:latin typeface="黑体" panose="02010609060101010101" pitchFamily="49" charset="-122"/>
                <a:ea typeface="黑体" panose="02010609060101010101" pitchFamily="49" charset="-122"/>
              </a:rPr>
              <a:t>乡镇要动态掌握在领高龄</a:t>
            </a:r>
            <a:r>
              <a:rPr lang="zh-CN" sz="2400" dirty="0">
                <a:solidFill>
                  <a:srgbClr val="808080"/>
                </a:solidFill>
                <a:latin typeface="黑体" panose="02010609060101010101" pitchFamily="49" charset="-122"/>
                <a:ea typeface="黑体" panose="02010609060101010101" pitchFamily="49" charset="-122"/>
              </a:rPr>
              <a:t>长寿补贴</a:t>
            </a:r>
            <a:r>
              <a:rPr sz="2400" dirty="0">
                <a:solidFill>
                  <a:srgbClr val="808080"/>
                </a:solidFill>
                <a:latin typeface="黑体" panose="02010609060101010101" pitchFamily="49" charset="-122"/>
                <a:ea typeface="黑体" panose="02010609060101010101" pitchFamily="49" charset="-122"/>
              </a:rPr>
              <a:t>老人情况，死亡人员及时申报取消，在每年的第二季度内对辖区内在领高龄</a:t>
            </a:r>
            <a:r>
              <a:rPr lang="zh-CN" sz="2400" dirty="0">
                <a:solidFill>
                  <a:srgbClr val="808080"/>
                </a:solidFill>
                <a:latin typeface="黑体" panose="02010609060101010101" pitchFamily="49" charset="-122"/>
                <a:ea typeface="黑体" panose="02010609060101010101" pitchFamily="49" charset="-122"/>
              </a:rPr>
              <a:t>长寿补贴</a:t>
            </a:r>
            <a:r>
              <a:rPr sz="2400" dirty="0">
                <a:solidFill>
                  <a:srgbClr val="808080"/>
                </a:solidFill>
                <a:latin typeface="黑体" panose="02010609060101010101" pitchFamily="49" charset="-122"/>
                <a:ea typeface="黑体" panose="02010609060101010101" pitchFamily="49" charset="-122"/>
              </a:rPr>
              <a:t>老人进行一次年审，对各村（居）委会要采取“集中审核和分散审核”相结合的方法，组织村（居）委会老年人进行集中审核。针对老年人的不同情况，要采取多种方式全面进行年审,确保高龄老人</a:t>
            </a:r>
            <a:r>
              <a:rPr lang="zh-CN" sz="2400" dirty="0">
                <a:solidFill>
                  <a:srgbClr val="808080"/>
                </a:solidFill>
                <a:latin typeface="黑体" panose="02010609060101010101" pitchFamily="49" charset="-122"/>
                <a:ea typeface="黑体" panose="02010609060101010101" pitchFamily="49" charset="-122"/>
              </a:rPr>
              <a:t>长寿</a:t>
            </a:r>
            <a:r>
              <a:rPr sz="2400" dirty="0">
                <a:solidFill>
                  <a:srgbClr val="808080"/>
                </a:solidFill>
                <a:latin typeface="黑体" panose="02010609060101010101" pitchFamily="49" charset="-122"/>
                <a:ea typeface="黑体" panose="02010609060101010101" pitchFamily="49" charset="-122"/>
              </a:rPr>
              <a:t>补贴不多发，不漏发，不错发。</a:t>
            </a:r>
            <a:endParaRPr sz="2400" dirty="0">
              <a:solidFill>
                <a:srgbClr val="808080"/>
              </a:solidFill>
              <a:latin typeface="黑体" panose="02010609060101010101" pitchFamily="49" charset="-122"/>
              <a:ea typeface="黑体" panose="02010609060101010101" pitchFamily="49" charset="-122"/>
            </a:endParaRPr>
          </a:p>
        </p:txBody>
      </p:sp>
      <p:sp>
        <p:nvSpPr>
          <p:cNvPr id="10" name="Oval 6"/>
          <p:cNvSpPr/>
          <p:nvPr>
            <p:custDataLst>
              <p:tags r:id="rId4"/>
            </p:custDataLst>
          </p:nvPr>
        </p:nvSpPr>
        <p:spPr>
          <a:xfrm>
            <a:off x="835978" y="1355090"/>
            <a:ext cx="658811" cy="619125"/>
          </a:xfrm>
          <a:prstGeom prst="ellipse">
            <a:avLst/>
          </a:prstGeom>
          <a:solidFill>
            <a:schemeClr val="accent3">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1" anchor="ctr">
            <a:normAutofit/>
          </a:bodyPr>
          <a:p>
            <a:pPr marL="0" marR="0" lvl="0" indent="0" algn="ctr" defTabSz="914400" rtl="0" eaLnBrk="1" fontAlgn="auto" latinLnBrk="0" hangingPunct="1">
              <a:lnSpc>
                <a:spcPct val="100000"/>
              </a:lnSpc>
              <a:spcBef>
                <a:spcPct val="0"/>
              </a:spcBef>
              <a:spcAft>
                <a:spcPct val="0"/>
              </a:spcAft>
              <a:buClrTx/>
              <a:buSzTx/>
              <a:buFontTx/>
              <a:buNone/>
              <a:defRPr/>
            </a:pPr>
            <a:endParaRPr kumimoji="0" lang="x-none" sz="9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Arial" panose="020B0604020202020204" pitchFamily="34" charset="0"/>
            </a:endParaRPr>
          </a:p>
        </p:txBody>
      </p:sp>
      <p:sp>
        <p:nvSpPr>
          <p:cNvPr id="31751" name="Freeform 162"/>
          <p:cNvSpPr/>
          <p:nvPr>
            <p:custDataLst>
              <p:tags r:id="rId5"/>
            </p:custDataLst>
          </p:nvPr>
        </p:nvSpPr>
        <p:spPr>
          <a:xfrm>
            <a:off x="1021715" y="1474470"/>
            <a:ext cx="306705" cy="330200"/>
          </a:xfrm>
          <a:custGeom>
            <a:avLst/>
            <a:gdLst/>
            <a:ahLst/>
            <a:cxnLst>
              <a:cxn ang="0">
                <a:pos x="273905" y="253522"/>
              </a:cxn>
              <a:cxn ang="0">
                <a:pos x="273905" y="253522"/>
              </a:cxn>
              <a:cxn ang="0">
                <a:pos x="13408" y="253522"/>
              </a:cxn>
              <a:cxn ang="0">
                <a:pos x="0" y="240128"/>
              </a:cxn>
              <a:cxn ang="0">
                <a:pos x="0" y="13394"/>
              </a:cxn>
              <a:cxn ang="0">
                <a:pos x="13408" y="0"/>
              </a:cxn>
              <a:cxn ang="0">
                <a:pos x="273905" y="0"/>
              </a:cxn>
              <a:cxn ang="0">
                <a:pos x="287313" y="13394"/>
              </a:cxn>
              <a:cxn ang="0">
                <a:pos x="287313" y="240128"/>
              </a:cxn>
              <a:cxn ang="0">
                <a:pos x="273905" y="253522"/>
              </a:cxn>
              <a:cxn ang="0">
                <a:pos x="26816" y="13394"/>
              </a:cxn>
              <a:cxn ang="0">
                <a:pos x="26816" y="13394"/>
              </a:cxn>
              <a:cxn ang="0">
                <a:pos x="13408" y="27266"/>
              </a:cxn>
              <a:cxn ang="0">
                <a:pos x="26816" y="40659"/>
              </a:cxn>
              <a:cxn ang="0">
                <a:pos x="40224" y="27266"/>
              </a:cxn>
              <a:cxn ang="0">
                <a:pos x="26816" y="13394"/>
              </a:cxn>
              <a:cxn ang="0">
                <a:pos x="67519" y="13394"/>
              </a:cxn>
              <a:cxn ang="0">
                <a:pos x="67519" y="13394"/>
              </a:cxn>
              <a:cxn ang="0">
                <a:pos x="54111" y="27266"/>
              </a:cxn>
              <a:cxn ang="0">
                <a:pos x="67519" y="40659"/>
              </a:cxn>
              <a:cxn ang="0">
                <a:pos x="80927" y="27266"/>
              </a:cxn>
              <a:cxn ang="0">
                <a:pos x="67519" y="13394"/>
              </a:cxn>
              <a:cxn ang="0">
                <a:pos x="108221" y="13394"/>
              </a:cxn>
              <a:cxn ang="0">
                <a:pos x="108221" y="13394"/>
              </a:cxn>
              <a:cxn ang="0">
                <a:pos x="94334" y="27266"/>
              </a:cxn>
              <a:cxn ang="0">
                <a:pos x="108221" y="40659"/>
              </a:cxn>
              <a:cxn ang="0">
                <a:pos x="121629" y="27266"/>
              </a:cxn>
              <a:cxn ang="0">
                <a:pos x="108221" y="13394"/>
              </a:cxn>
              <a:cxn ang="0">
                <a:pos x="273905" y="54053"/>
              </a:cxn>
              <a:cxn ang="0">
                <a:pos x="273905" y="54053"/>
              </a:cxn>
              <a:cxn ang="0">
                <a:pos x="260497" y="54053"/>
              </a:cxn>
              <a:cxn ang="0">
                <a:pos x="26816" y="54053"/>
              </a:cxn>
              <a:cxn ang="0">
                <a:pos x="13408" y="54053"/>
              </a:cxn>
              <a:cxn ang="0">
                <a:pos x="13408" y="240128"/>
              </a:cxn>
              <a:cxn ang="0">
                <a:pos x="273905" y="240128"/>
              </a:cxn>
              <a:cxn ang="0">
                <a:pos x="273905" y="54053"/>
              </a:cxn>
              <a:cxn ang="0">
                <a:pos x="104869" y="135371"/>
              </a:cxn>
              <a:cxn ang="0">
                <a:pos x="104869" y="135371"/>
              </a:cxn>
              <a:cxn ang="0">
                <a:pos x="111573" y="142068"/>
              </a:cxn>
              <a:cxn ang="0">
                <a:pos x="111573" y="142068"/>
              </a:cxn>
              <a:cxn ang="0">
                <a:pos x="131685" y="158810"/>
              </a:cxn>
              <a:cxn ang="0">
                <a:pos x="175740" y="115281"/>
              </a:cxn>
              <a:cxn ang="0">
                <a:pos x="175740" y="115281"/>
              </a:cxn>
              <a:cxn ang="0">
                <a:pos x="185796" y="108105"/>
              </a:cxn>
              <a:cxn ang="0">
                <a:pos x="199683" y="121977"/>
              </a:cxn>
              <a:cxn ang="0">
                <a:pos x="192500" y="132023"/>
              </a:cxn>
              <a:cxn ang="0">
                <a:pos x="192500" y="132023"/>
              </a:cxn>
              <a:cxn ang="0">
                <a:pos x="138389" y="186075"/>
              </a:cxn>
              <a:cxn ang="0">
                <a:pos x="138389" y="186075"/>
              </a:cxn>
              <a:cxn ang="0">
                <a:pos x="131685" y="189424"/>
              </a:cxn>
              <a:cxn ang="0">
                <a:pos x="121629" y="186075"/>
              </a:cxn>
              <a:cxn ang="0">
                <a:pos x="121629" y="186075"/>
              </a:cxn>
              <a:cxn ang="0">
                <a:pos x="94334" y="158810"/>
              </a:cxn>
              <a:cxn ang="0">
                <a:pos x="94334" y="158810"/>
              </a:cxn>
              <a:cxn ang="0">
                <a:pos x="90982" y="148765"/>
              </a:cxn>
              <a:cxn ang="0">
                <a:pos x="104869" y="135371"/>
              </a:cxn>
            </a:cxnLst>
            <a:pathLst>
              <a:path w="601" h="531">
                <a:moveTo>
                  <a:pt x="572" y="530"/>
                </a:moveTo>
                <a:lnTo>
                  <a:pt x="572" y="530"/>
                </a:lnTo>
                <a:cubicBezTo>
                  <a:pt x="28" y="530"/>
                  <a:pt x="28" y="530"/>
                  <a:pt x="28" y="530"/>
                </a:cubicBezTo>
                <a:cubicBezTo>
                  <a:pt x="14" y="530"/>
                  <a:pt x="0" y="516"/>
                  <a:pt x="0" y="502"/>
                </a:cubicBezTo>
                <a:cubicBezTo>
                  <a:pt x="0" y="28"/>
                  <a:pt x="0" y="28"/>
                  <a:pt x="0" y="28"/>
                </a:cubicBezTo>
                <a:cubicBezTo>
                  <a:pt x="0" y="14"/>
                  <a:pt x="14" y="0"/>
                  <a:pt x="28" y="0"/>
                </a:cubicBezTo>
                <a:cubicBezTo>
                  <a:pt x="572" y="0"/>
                  <a:pt x="572" y="0"/>
                  <a:pt x="572" y="0"/>
                </a:cubicBezTo>
                <a:cubicBezTo>
                  <a:pt x="593" y="0"/>
                  <a:pt x="600" y="14"/>
                  <a:pt x="600" y="28"/>
                </a:cubicBezTo>
                <a:cubicBezTo>
                  <a:pt x="600" y="502"/>
                  <a:pt x="600" y="502"/>
                  <a:pt x="600" y="502"/>
                </a:cubicBezTo>
                <a:cubicBezTo>
                  <a:pt x="600" y="516"/>
                  <a:pt x="593" y="530"/>
                  <a:pt x="572" y="530"/>
                </a:cubicBezTo>
                <a:close/>
                <a:moveTo>
                  <a:pt x="56" y="28"/>
                </a:moveTo>
                <a:lnTo>
                  <a:pt x="56" y="28"/>
                </a:lnTo>
                <a:cubicBezTo>
                  <a:pt x="42" y="28"/>
                  <a:pt x="28" y="43"/>
                  <a:pt x="28" y="57"/>
                </a:cubicBezTo>
                <a:cubicBezTo>
                  <a:pt x="28" y="78"/>
                  <a:pt x="42" y="85"/>
                  <a:pt x="56" y="85"/>
                </a:cubicBezTo>
                <a:cubicBezTo>
                  <a:pt x="70" y="85"/>
                  <a:pt x="84" y="78"/>
                  <a:pt x="84" y="57"/>
                </a:cubicBezTo>
                <a:cubicBezTo>
                  <a:pt x="84" y="43"/>
                  <a:pt x="70" y="28"/>
                  <a:pt x="56" y="28"/>
                </a:cubicBezTo>
                <a:close/>
                <a:moveTo>
                  <a:pt x="141" y="28"/>
                </a:moveTo>
                <a:lnTo>
                  <a:pt x="141" y="28"/>
                </a:lnTo>
                <a:cubicBezTo>
                  <a:pt x="127" y="28"/>
                  <a:pt x="113" y="43"/>
                  <a:pt x="113" y="57"/>
                </a:cubicBezTo>
                <a:cubicBezTo>
                  <a:pt x="113" y="78"/>
                  <a:pt x="127" y="85"/>
                  <a:pt x="141" y="85"/>
                </a:cubicBezTo>
                <a:cubicBezTo>
                  <a:pt x="155" y="85"/>
                  <a:pt x="169" y="78"/>
                  <a:pt x="169" y="57"/>
                </a:cubicBezTo>
                <a:cubicBezTo>
                  <a:pt x="169" y="43"/>
                  <a:pt x="155" y="28"/>
                  <a:pt x="141" y="28"/>
                </a:cubicBezTo>
                <a:close/>
                <a:moveTo>
                  <a:pt x="226" y="28"/>
                </a:moveTo>
                <a:lnTo>
                  <a:pt x="226" y="28"/>
                </a:lnTo>
                <a:cubicBezTo>
                  <a:pt x="212" y="28"/>
                  <a:pt x="197" y="43"/>
                  <a:pt x="197" y="57"/>
                </a:cubicBezTo>
                <a:cubicBezTo>
                  <a:pt x="197" y="78"/>
                  <a:pt x="212" y="85"/>
                  <a:pt x="226" y="85"/>
                </a:cubicBezTo>
                <a:cubicBezTo>
                  <a:pt x="240" y="85"/>
                  <a:pt x="254" y="78"/>
                  <a:pt x="254" y="57"/>
                </a:cubicBezTo>
                <a:cubicBezTo>
                  <a:pt x="254" y="43"/>
                  <a:pt x="240" y="28"/>
                  <a:pt x="226" y="28"/>
                </a:cubicBezTo>
                <a:close/>
                <a:moveTo>
                  <a:pt x="572" y="113"/>
                </a:moveTo>
                <a:lnTo>
                  <a:pt x="572" y="113"/>
                </a:lnTo>
                <a:cubicBezTo>
                  <a:pt x="544" y="113"/>
                  <a:pt x="544" y="113"/>
                  <a:pt x="544" y="113"/>
                </a:cubicBezTo>
                <a:cubicBezTo>
                  <a:pt x="56" y="113"/>
                  <a:pt x="56" y="113"/>
                  <a:pt x="56" y="113"/>
                </a:cubicBezTo>
                <a:cubicBezTo>
                  <a:pt x="28" y="113"/>
                  <a:pt x="28" y="113"/>
                  <a:pt x="28" y="113"/>
                </a:cubicBezTo>
                <a:cubicBezTo>
                  <a:pt x="28" y="502"/>
                  <a:pt x="28" y="502"/>
                  <a:pt x="28" y="502"/>
                </a:cubicBezTo>
                <a:cubicBezTo>
                  <a:pt x="572" y="502"/>
                  <a:pt x="572" y="502"/>
                  <a:pt x="572" y="502"/>
                </a:cubicBezTo>
                <a:lnTo>
                  <a:pt x="572" y="113"/>
                </a:lnTo>
                <a:close/>
                <a:moveTo>
                  <a:pt x="219" y="283"/>
                </a:moveTo>
                <a:lnTo>
                  <a:pt x="219" y="283"/>
                </a:lnTo>
                <a:cubicBezTo>
                  <a:pt x="226" y="283"/>
                  <a:pt x="233" y="290"/>
                  <a:pt x="233" y="297"/>
                </a:cubicBezTo>
                <a:cubicBezTo>
                  <a:pt x="275" y="332"/>
                  <a:pt x="275" y="332"/>
                  <a:pt x="275" y="332"/>
                </a:cubicBezTo>
                <a:cubicBezTo>
                  <a:pt x="367" y="241"/>
                  <a:pt x="367" y="241"/>
                  <a:pt x="367" y="241"/>
                </a:cubicBezTo>
                <a:cubicBezTo>
                  <a:pt x="374" y="234"/>
                  <a:pt x="381" y="226"/>
                  <a:pt x="388" y="226"/>
                </a:cubicBezTo>
                <a:cubicBezTo>
                  <a:pt x="402" y="226"/>
                  <a:pt x="417" y="241"/>
                  <a:pt x="417" y="255"/>
                </a:cubicBezTo>
                <a:cubicBezTo>
                  <a:pt x="417" y="262"/>
                  <a:pt x="410" y="269"/>
                  <a:pt x="402" y="276"/>
                </a:cubicBezTo>
                <a:cubicBezTo>
                  <a:pt x="289" y="389"/>
                  <a:pt x="289" y="389"/>
                  <a:pt x="289" y="389"/>
                </a:cubicBezTo>
                <a:cubicBezTo>
                  <a:pt x="289" y="396"/>
                  <a:pt x="282" y="396"/>
                  <a:pt x="275" y="396"/>
                </a:cubicBezTo>
                <a:cubicBezTo>
                  <a:pt x="268" y="396"/>
                  <a:pt x="261" y="396"/>
                  <a:pt x="254" y="389"/>
                </a:cubicBezTo>
                <a:cubicBezTo>
                  <a:pt x="197" y="332"/>
                  <a:pt x="197" y="332"/>
                  <a:pt x="197" y="332"/>
                </a:cubicBezTo>
                <a:cubicBezTo>
                  <a:pt x="190" y="325"/>
                  <a:pt x="190" y="318"/>
                  <a:pt x="190" y="311"/>
                </a:cubicBezTo>
                <a:cubicBezTo>
                  <a:pt x="190" y="297"/>
                  <a:pt x="197" y="283"/>
                  <a:pt x="219" y="283"/>
                </a:cubicBezTo>
                <a:close/>
              </a:path>
            </a:pathLst>
          </a:custGeom>
          <a:solidFill>
            <a:schemeClr val="bg1"/>
          </a:solidFill>
          <a:ln w="9525">
            <a:noFill/>
          </a:ln>
        </p:spPr>
        <p:txBody>
          <a:bodyPr/>
          <a:p>
            <a:endParaRPr lang="zh-CN" altLang="en-US"/>
          </a:p>
        </p:txBody>
      </p:sp>
      <p:sp>
        <p:nvSpPr>
          <p:cNvPr id="42" name="文本框 41"/>
          <p:cNvSpPr txBox="1"/>
          <p:nvPr>
            <p:custDataLst>
              <p:tags r:id="rId6"/>
            </p:custDataLst>
          </p:nvPr>
        </p:nvSpPr>
        <p:spPr>
          <a:xfrm>
            <a:off x="7480935" y="5506720"/>
            <a:ext cx="3315970" cy="528955"/>
          </a:xfrm>
          <a:prstGeom prst="rect">
            <a:avLst/>
          </a:prstGeom>
          <a:solidFill>
            <a:schemeClr val="accent3">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algn="ctr">
              <a:defRPr>
                <a:solidFill>
                  <a:schemeClr val="bg2"/>
                </a:solidFill>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高龄</a:t>
            </a:r>
            <a:r>
              <a:rPr lang="zh-CN" altLang="en-US" sz="1400">
                <a:ln>
                  <a:noFill/>
                </a:ln>
                <a:solidFill>
                  <a:schemeClr val="bg1"/>
                </a:solidFill>
                <a:effectLst/>
                <a:uLnTx/>
                <a:uFillTx/>
                <a:latin typeface="黑体" panose="02010609060101010101" pitchFamily="49" charset="-122"/>
                <a:ea typeface="黑体" panose="02010609060101010101" pitchFamily="49" charset="-122"/>
                <a:cs typeface="+mn-cs"/>
                <a:sym typeface="+mn-ea"/>
              </a:rPr>
              <a:t>老人</a:t>
            </a:r>
            <a:r>
              <a:rPr lang="zh-CN" altLang="en-US" sz="1400">
                <a:ln>
                  <a:noFill/>
                </a:ln>
                <a:solidFill>
                  <a:schemeClr val="bg1"/>
                </a:solidFill>
                <a:effectLst/>
                <a:uLnTx/>
                <a:uFillTx/>
                <a:latin typeface="黑体" panose="02010609060101010101" pitchFamily="49" charset="-122"/>
                <a:ea typeface="黑体" panose="02010609060101010101" pitchFamily="49" charset="-122"/>
                <a:cs typeface="+mn-cs"/>
                <a:sym typeface="+mn-ea"/>
              </a:rPr>
              <a:t>长寿</a:t>
            </a:r>
            <a:r>
              <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rPr>
              <a:t>补贴申报和审批程序</a:t>
            </a:r>
            <a:endParaRPr kumimoji="0" lang="zh-CN" altLang="en-US" sz="1400" b="0" i="0" u="none" strike="noStrike" kern="1200" cap="none" spc="0" normalizeH="0" baseline="0" noProof="1">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Tree>
    <p:custDataLst>
      <p:tags r:id="rId7"/>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p:custDataLst>
              <p:tags r:id="rId1"/>
            </p:custDataLst>
          </p:nvPr>
        </p:nvSpPr>
        <p:spPr>
          <a:xfrm>
            <a:off x="2090420" y="2483168"/>
            <a:ext cx="7296150" cy="1443038"/>
          </a:xfrm>
        </p:spPr>
        <p:txBody>
          <a:bodyPr vert="horz" wrap="square" lIns="91440" tIns="45720" rIns="91440" bIns="45720" numCol="1" anchor="ctr" anchorCtr="0" compatLnSpc="1">
            <a:normAutofit fontScale="90000"/>
          </a:bodyPr>
          <a:p>
            <a:pPr marL="0" marR="0" lvl="0" indent="0" algn="ctr" defTabSz="914400" rtl="0" eaLnBrk="1" fontAlgn="auto" latinLnBrk="0" hangingPunct="1">
              <a:lnSpc>
                <a:spcPct val="120000"/>
              </a:lnSpc>
              <a:spcBef>
                <a:spcPct val="0"/>
              </a:spcBef>
              <a:spcAft>
                <a:spcPct val="0"/>
              </a:spcAft>
              <a:buClrTx/>
              <a:buSzTx/>
              <a:buFontTx/>
              <a:buNone/>
              <a:defRPr/>
            </a:pPr>
            <a:r>
              <a:rPr kumimoji="0" lang="zh-CN" altLang="en-US" sz="8000" b="1" i="0" u="none" strike="noStrike" kern="1200" cap="none" spc="0" normalizeH="0" baseline="0" noProof="1">
                <a:ln>
                  <a:noFill/>
                </a:ln>
                <a:solidFill>
                  <a:schemeClr val="accent5"/>
                </a:solidFill>
                <a:effectLst/>
                <a:uLnTx/>
                <a:uFillTx/>
                <a:latin typeface="黑体" panose="02010609060101010101" pitchFamily="49" charset="-122"/>
                <a:ea typeface="黑体" panose="02010609060101010101" pitchFamily="49" charset="-122"/>
                <a:cs typeface="+mj-cs"/>
              </a:rPr>
              <a:t>谢谢！</a:t>
            </a:r>
            <a:endParaRPr kumimoji="0" lang="zh-CN" altLang="en-US" sz="8000" b="1" i="0" u="none" strike="noStrike" kern="1200" cap="none" spc="0" normalizeH="0" baseline="0" noProof="1">
              <a:ln>
                <a:noFill/>
              </a:ln>
              <a:solidFill>
                <a:schemeClr val="accent5"/>
              </a:solidFill>
              <a:effectLst/>
              <a:uLnTx/>
              <a:uFillTx/>
              <a:latin typeface="黑体" panose="02010609060101010101" pitchFamily="49" charset="-122"/>
              <a:ea typeface="黑体" panose="02010609060101010101" pitchFamily="49" charset="-122"/>
              <a:cs typeface="+mj-cs"/>
            </a:endParaRPr>
          </a:p>
        </p:txBody>
      </p:sp>
    </p:spTree>
    <p:custDataLst>
      <p:tags r:id="rId2"/>
    </p:custDataLst>
  </p:cSld>
  <p:clrMapOvr>
    <a:masterClrMapping/>
  </p:clrMapOvr>
</p:sld>
</file>

<file path=ppt/tags/tag1.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2.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3.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4.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5.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6.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7.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8.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9.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10.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11.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12.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13.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14.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15.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16.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17.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18.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19.xml><?xml version="1.0" encoding="utf-8"?>
<p:tagLst xmlns:p="http://schemas.openxmlformats.org/presentationml/2006/main">
  <p:tag name="KSO_WM_TAG_VERSION" val="1.0"/>
  <p:tag name="KSO_WM_BEAUTIFY_FLAG" val="#wm#"/>
  <p:tag name="KSO_WM_TEMPLATE_CATEGORY" val="custom"/>
  <p:tag name="KSO_WM_TEMPLATE_INDEX" val="1"/>
  <p:tag name="KSO_WM_UNIT_TYPE" val="m_h_i"/>
  <p:tag name="KSO_WM_UNIT_INDEX" val="1_4_2"/>
  <p:tag name="KSO_WM_UNIT_ID" val="custom1_5*m_h_i*1_4_2"/>
  <p:tag name="KSO_WM_UNIT_LAYERLEVEL" val="1_1_1"/>
  <p:tag name="KSO_WM_DIAGRAM_GROUP_CODE" val="m1-2"/>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Lst>
</file>

<file path=ppt/tags/tag20.xml><?xml version="1.0" encoding="utf-8"?>
<p:tagLst xmlns:p="http://schemas.openxmlformats.org/presentationml/2006/main">
  <p:tag name="KSO_WM_TAG_VERSION" val="1.0"/>
  <p:tag name="KSO_WM_BEAUTIFY_FLAG" val="#wm#"/>
  <p:tag name="KSO_WM_TEMPLATE_CATEGORY" val="custom"/>
  <p:tag name="KSO_WM_TEMPLATE_INDEX" val="1"/>
  <p:tag name="KSO_WM_UNIT_TYPE" val="m_h_i"/>
  <p:tag name="KSO_WM_UNIT_INDEX" val="1_1_2"/>
  <p:tag name="KSO_WM_UNIT_ID" val="custom1_5*m_h_i*1_1_2"/>
  <p:tag name="KSO_WM_UNIT_LAYERLEVEL" val="1_1_1"/>
  <p:tag name="KSO_WM_DIAGRAM_GROUP_CODE" val="m1-2"/>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Lst>
</file>

<file path=ppt/tags/tag21.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22.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23.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24.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25.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26.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27.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28.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29.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30.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31.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32.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33.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34.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35.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36.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37.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38.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39.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40.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41.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42.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43.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44.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45.xml><?xml version="1.0" encoding="utf-8"?>
<p:tagLst xmlns:p="http://schemas.openxmlformats.org/presentationml/2006/main">
  <p:tag name="KSO_WM_TAG_VERSION" val="1.0"/>
  <p:tag name="KSO_WM_TEMPLATE_CATEGORY" val="custom"/>
  <p:tag name="KSO_WM_TEMPLATE_INDEX" val="1"/>
</p:tagLst>
</file>

<file path=ppt/tags/tag46.xml><?xml version="1.0" encoding="utf-8"?>
<p:tagLst xmlns:p="http://schemas.openxmlformats.org/presentationml/2006/main">
  <p:tag name="KSO_WM_TAG_VERSION" val="1.0"/>
  <p:tag name="KSO_WM_TEMPLATE_CATEGORY" val="custom"/>
  <p:tag name="KSO_WM_TEMPLATE_INDEX" val="1"/>
</p:tagLst>
</file>

<file path=ppt/tags/tag47.xml><?xml version="1.0" encoding="utf-8"?>
<p:tagLst xmlns:p="http://schemas.openxmlformats.org/presentationml/2006/main">
  <p:tag name="KSO_WM_TEMPLATE_CATEGORY" val="custom"/>
  <p:tag name="KSO_WM_TEMPLATE_INDEX" val="1"/>
  <p:tag name="KSO_WM_TAG_VERSION" val="1.0"/>
  <p:tag name="KSO_WM_BEAUTIFY_FLAG" val="#wm#"/>
  <p:tag name="KSO_WM_TEMPLATE_THUMBS_INDEX" val="1、3、4、5、7、9、11、12、15、19、21、24、25、"/>
  <p:tag name="KSO_WM_TEMPLATE_TOPIC_ID" val="2869567"/>
  <p:tag name="KSO_WM_TEMPLATE_OUTLINE_ID" val="15"/>
  <p:tag name="KSO_WM_TEMPLATE_SCENE_ID" val="1"/>
  <p:tag name="KSO_WM_TEMPLATE_JOB_ID" val="2"/>
  <p:tag name="KSO_WM_TEMPLATE_TOPIC_DEFAULT" val="1"/>
</p:tagLst>
</file>

<file path=ppt/tags/tag48.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49.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50.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51.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52.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53.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54.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55.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56.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57.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58.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59.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60.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61.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62.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63.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64.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65.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66.xml><?xml version="1.0" encoding="utf-8"?>
<p:tagLst xmlns:p="http://schemas.openxmlformats.org/presentationml/2006/main">
  <p:tag name="KSO_WM_TAG_VERSION" val="1.0"/>
  <p:tag name="KSO_WM_BEAUTIFY_FLAG" val="#wm#"/>
  <p:tag name="KSO_WM_TEMPLATE_CATEGORY" val="custom"/>
  <p:tag name="KSO_WM_TEMPLATE_INDEX" val="1"/>
  <p:tag name="KSO_WM_UNIT_TYPE" val="m_h_i"/>
  <p:tag name="KSO_WM_UNIT_INDEX" val="1_4_2"/>
  <p:tag name="KSO_WM_UNIT_ID" val="custom1_5*m_h_i*1_4_2"/>
  <p:tag name="KSO_WM_UNIT_LAYERLEVEL" val="1_1_1"/>
  <p:tag name="KSO_WM_DIAGRAM_GROUP_CODE" val="m1-2"/>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Lst>
</file>

<file path=ppt/tags/tag67.xml><?xml version="1.0" encoding="utf-8"?>
<p:tagLst xmlns:p="http://schemas.openxmlformats.org/presentationml/2006/main">
  <p:tag name="KSO_WM_TAG_VERSION" val="1.0"/>
  <p:tag name="KSO_WM_BEAUTIFY_FLAG" val="#wm#"/>
  <p:tag name="KSO_WM_TEMPLATE_CATEGORY" val="custom"/>
  <p:tag name="KSO_WM_TEMPLATE_INDEX" val="1"/>
  <p:tag name="KSO_WM_UNIT_TYPE" val="m_h_i"/>
  <p:tag name="KSO_WM_UNIT_INDEX" val="1_1_2"/>
  <p:tag name="KSO_WM_UNIT_ID" val="custom1_5*m_h_i*1_1_2"/>
  <p:tag name="KSO_WM_UNIT_LAYERLEVEL" val="1_1_1"/>
  <p:tag name="KSO_WM_DIAGRAM_GROUP_CODE" val="m1-2"/>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Lst>
</file>

<file path=ppt/tags/tag68.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69.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70.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71.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72.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73.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74.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75.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76.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77.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78.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79.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80.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81.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82.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83.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84.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85.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86.xml><?xml version="1.0" encoding="utf-8"?>
<p:tagLst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87.xml><?xml version="1.0" encoding="utf-8"?>
<p:tagLst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88.xml><?xml version="1.0" encoding="utf-8"?>
<p:tagLst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89.xml><?xml version="1.0" encoding="utf-8"?>
<p:tagLst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90.xml><?xml version="1.0" encoding="utf-8"?>
<p:tagLst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91.xml><?xml version="1.0" encoding="utf-8"?>
<p:tagLst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92.xml><?xml version="1.0" encoding="utf-8"?>
<p:tagLst xmlns:p="http://schemas.openxmlformats.org/presentationml/2006/main">
  <p:tag name="KSO_WM_TAG_VERSION" val="1.0"/>
  <p:tag name="KSO_WM_TEMPLATE_CATEGORY" val="custom"/>
  <p:tag name="KSO_WM_TEMPLATE_INDEX" val="1"/>
</p:tagLst>
</file>

<file path=ppt/tags/tag93.xml><?xml version="1.0" encoding="utf-8"?>
<p:tagLst xmlns:p="http://schemas.openxmlformats.org/presentationml/2006/main">
  <p:tag name="KSO_WM_TAG_VERSION" val="1.0"/>
  <p:tag name="KSO_WM_TEMPLATE_CATEGORY" val="custom"/>
  <p:tag name="KSO_WM_TEMPLATE_INDEX" val="1"/>
</p:tagLst>
</file>

<file path=ppt/tags/tag94.xml><?xml version="1.0" encoding="utf-8"?>
<p:tagLst xmlns:p="http://schemas.openxmlformats.org/presentationml/2006/main">
  <p:tag name="KSO_WM_TEMPLATE_CATEGORY" val="custom"/>
  <p:tag name="KSO_WM_TEMPLATE_INDEX" val="1"/>
  <p:tag name="KSO_WM_TAG_VERSION" val="1.0"/>
  <p:tag name="KSO_WM_BEAUTIFY_FLAG" val="#wm#"/>
  <p:tag name="KSO_WM_TEMPLATE_THUMBS_INDEX" val="1、3、4、5、7、9、11、12、15、19、21、24、25、"/>
  <p:tag name="KSO_WM_TEMPLATE_TOPIC_ID" val="2869567"/>
  <p:tag name="KSO_WM_TEMPLATE_OUTLINE_ID" val="15"/>
  <p:tag name="KSO_WM_TEMPLATE_SCENE_ID" val="1"/>
  <p:tag name="KSO_WM_TEMPLATE_JOB_ID" val="2"/>
  <p:tag name="KSO_WM_TEMPLATE_TOPIC_DEFAULT" val="1"/>
</p:tagLst>
</file>

<file path=ppt/tags/tag95.xml><?xml version="1.0" encoding="utf-8"?>
<p:tagLst xmlns:p="http://schemas.openxmlformats.org/presentationml/2006/main">
  <p:tag name="KSO_WM_UNIT_HIGHLIGHT" val="0"/>
  <p:tag name="KSO_WM_UNIT_COMPATIBLE" val="0"/>
  <p:tag name="KSO_WM_UNIT_ID" val="custom1_1*i*1"/>
  <p:tag name="KSO_WM_TEMPLATE_CATEGORY" val="custom"/>
  <p:tag name="KSO_WM_TEMPLATE_INDEX" val="1"/>
  <p:tag name="KSO_WM_UNIT_LAYERLEVEL" val="1"/>
  <p:tag name="KSO_WM_TAG_VERSION" val="1.0"/>
  <p:tag name="KSO_WM_BEAUTIFY_FLAG" val="#wm#"/>
  <p:tag name="KSO_WM_UNIT_TYPE" val="i"/>
  <p:tag name="KSO_WM_UNIT_INDEX" val="1"/>
</p:tagLst>
</file>

<file path=ppt/tags/tag96.xml><?xml version="1.0" encoding="utf-8"?>
<p:tagLst xmlns:p="http://schemas.openxmlformats.org/presentationml/2006/main">
  <p:tag name="KSO_WM_TEMPLATE_CATEGORY" val="custom"/>
  <p:tag name="KSO_WM_TEMPLATE_INDEX" val="1"/>
  <p:tag name="KSO_WM_TAG_VERSION" val="1.0"/>
  <p:tag name="KSO_WM_UNIT_ID" val="custom1_1*a*1"/>
  <p:tag name="KSO_WM_UNIT_LAYERLEVEL" val="1"/>
  <p:tag name="KSO_WM_UNIT_VALUE" val="11"/>
  <p:tag name="KSO_WM_UNIT_ISCONTENTSTITLE" val="0"/>
  <p:tag name="KSO_WM_UNIT_HIGHLIGHT" val="0"/>
  <p:tag name="KSO_WM_UNIT_COMPATIBLE" val="0"/>
  <p:tag name="KSO_WM_BEAUTIFY_FLAG" val="#wm#"/>
  <p:tag name="KSO_WM_UNIT_TYPE" val="a"/>
  <p:tag name="KSO_WM_UNIT_INDEX" val="1"/>
  <p:tag name="KSO_WM_UNIT_PRESET_TEXT" val="单击此处添加标题"/>
</p:tagLst>
</file>

<file path=ppt/tags/tag97.xml><?xml version="1.0" encoding="utf-8"?>
<p:tagLst xmlns:p="http://schemas.openxmlformats.org/presentationml/2006/main">
  <p:tag name="KSO_WM_TEMPLATE_CATEGORY" val="custom"/>
  <p:tag name="KSO_WM_TEMPLATE_INDEX" val="1"/>
  <p:tag name="KSO_WM_TAG_VERSION" val="1.0"/>
  <p:tag name="KSO_WM_SLIDE_ID" val="custom1_1"/>
  <p:tag name="KSO_WM_SLIDE_INDEX" val="1"/>
  <p:tag name="KSO_WM_SLIDE_ITEM_CNT" val="0"/>
  <p:tag name="KSO_WM_SLIDE_LAYOUT" val="a_b"/>
  <p:tag name="KSO_WM_SLIDE_LAYOUT_CNT" val="1_2"/>
  <p:tag name="KSO_WM_SLIDE_TYPE" val="title"/>
  <p:tag name="KSO_WM_SLIDE_SUBTYPE" val="picTxt"/>
  <p:tag name="KSO_WM_BEAUTIFY_FLAG" val="#wm#"/>
  <p:tag name="KSO_WM_TEMPLATE_THUMBS_INDEX" val="1、3、4、5、7、9、11、12、15、19、21、24、25、"/>
  <p:tag name="KSO_WM_TEMPLATE_TOPIC_ID" val="2869567"/>
  <p:tag name="KSO_WM_TEMPLATE_OUTLINE_ID" val="15"/>
  <p:tag name="KSO_WM_TEMPLATE_SCENE_ID" val="1"/>
  <p:tag name="KSO_WM_TEMPLATE_JOB_ID" val="2"/>
  <p:tag name="KSO_WM_TEMPLATE_TOPIC_DEFAULT" val="1"/>
  <p:tag name="KSO_WM_SPECIAL_SOURCE" val="bdnull"/>
</p:tagLst>
</file>

<file path=ppt/tags/tag98.xml><?xml version="1.0" encoding="utf-8"?>
<p:tagLst xmlns:p="http://schemas.openxmlformats.org/presentationml/2006/main">
  <p:tag name="KSO_WM_TAG_VERSION" val="1.0"/>
  <p:tag name="KSO_WM_BEAUTIFY_FLAG" val="#wm#"/>
  <p:tag name="KSO_WM_UNIT_TYPE" val="i"/>
  <p:tag name="KSO_WM_UNIT_ID" val="custom1_2*i*0"/>
  <p:tag name="KSO_WM_TEMPLATE_CATEGORY" val="custom"/>
  <p:tag name="KSO_WM_TEMPLATE_INDEX" val="1"/>
  <p:tag name="KSO_WM_UNIT_INDEX" val="0"/>
  <p:tag name="KSO_WM_UNIT_HIGHLIGHT" val="0"/>
  <p:tag name="KSO_WM_UNIT_COMPATIBLE" val="0"/>
  <p:tag name="KSO_WM_DIAGRAM_GROUP_CODE" val="l1-1"/>
  <p:tag name="KSO_WM_UNIT_LAYERLEVEL" val="1"/>
</p:tagLst>
</file>

<file path=ppt/tags/tag99.xml><?xml version="1.0" encoding="utf-8"?>
<p:tagLst xmlns:p="http://schemas.openxmlformats.org/presentationml/2006/main">
  <p:tag name="KSO_WM_TEMPLATE_CATEGORY" val="custom"/>
  <p:tag name="KSO_WM_TEMPLATE_INDEX" val="1"/>
  <p:tag name="KSO_WM_TAG_VERSION" val="1.0"/>
  <p:tag name="KSO_WM_UNIT_TYPE" val="a"/>
  <p:tag name="KSO_WM_UNIT_INDEX" val="1"/>
  <p:tag name="KSO_WM_UNIT_ID" val="custom1_2*a*1"/>
  <p:tag name="KSO_WM_UNIT_LAYERLEVEL" val="1"/>
  <p:tag name="KSO_WM_UNIT_ISCONTENTSTITLE" val="1"/>
  <p:tag name="KSO_WM_UNIT_VALUE" val="7"/>
  <p:tag name="KSO_WM_UNIT_HIGHLIGHT" val="0"/>
  <p:tag name="KSO_WM_UNIT_COMPATIBLE" val="0"/>
  <p:tag name="KSO_WM_BEAUTIFY_FLAG" val="#wm#"/>
  <p:tag name="KSO_WM_UNIT_PRESET_TEXT" val="目录"/>
  <p:tag name="KSO_WM_DIAGRAM_GROUP_CODE" val="l1-1"/>
</p:tagLst>
</file>

<file path=ppt/tags/tag100.xml><?xml version="1.0" encoding="utf-8"?>
<p:tagLst xmlns:p="http://schemas.openxmlformats.org/presentationml/2006/main">
  <p:tag name="KSO_WM_TEMPLATE_CATEGORY" val="custom"/>
  <p:tag name="KSO_WM_TEMPLATE_INDEX" val="1"/>
  <p:tag name="KSO_WM_TAG_VERSION" val="1.0"/>
  <p:tag name="KSO_WM_UNIT_TYPE" val="l_h_i"/>
  <p:tag name="KSO_WM_UNIT_INDEX" val="1_1_1"/>
  <p:tag name="KSO_WM_UNIT_ID" val="custom1_2*l_h_i*1_1_1"/>
  <p:tag name="KSO_WM_UNIT_LAYERLEVEL" val="1_1_1"/>
  <p:tag name="KSO_WM_BEAUTIFY_FLAG" val="#wm#"/>
  <p:tag name="KSO_WM_DIAGRAM_GROUP_CODE" val="l1-1"/>
  <p:tag name="KSO_WM_UNIT_FILL_FORE_SCHEMECOLOR_INDEX" val="6"/>
  <p:tag name="KSO_WM_UNIT_FILL_TYPE" val="1"/>
  <p:tag name="KSO_WM_UNIT_TEXT_FILL_FORE_SCHEMECOLOR_INDEX" val="2"/>
  <p:tag name="KSO_WM_UNIT_TEXT_FILL_TYPE" val="1"/>
  <p:tag name="KSO_WM_UNIT_USESOURCEFORMAT_APPLY" val="1"/>
  <p:tag name="KSO_WM_UNIT_HIGHLIGHT" val="0"/>
  <p:tag name="KSO_WM_UNIT_COMPATIBLE" val="0"/>
</p:tagLst>
</file>

<file path=ppt/tags/tag101.xml><?xml version="1.0" encoding="utf-8"?>
<p:tagLst xmlns:p="http://schemas.openxmlformats.org/presentationml/2006/main">
  <p:tag name="KSO_WM_TEMPLATE_CATEGORY" val="custom"/>
  <p:tag name="KSO_WM_TEMPLATE_INDEX" val="1"/>
  <p:tag name="KSO_WM_TAG_VERSION" val="1.0"/>
  <p:tag name="KSO_WM_UNIT_TYPE" val="l_h_a"/>
  <p:tag name="KSO_WM_UNIT_INDEX" val="1_1_1"/>
  <p:tag name="KSO_WM_UNIT_ID" val="custom1_2*l_h_a*1_1_1"/>
  <p:tag name="KSO_WM_UNIT_LAYERLEVEL" val="1_1_1"/>
  <p:tag name="KSO_WM_UNIT_VALUE" val="17"/>
  <p:tag name="KSO_WM_UNIT_HIGHLIGHT" val="0"/>
  <p:tag name="KSO_WM_UNIT_COMPATIBLE" val="0"/>
  <p:tag name="KSO_WM_BEAUTIFY_FLAG" val="#wm#"/>
  <p:tag name="KSO_WM_DIAGRAM_GROUP_CODE" val="l1-1"/>
  <p:tag name="KSO_WM_UNIT_PRESET_TEXT" val="单击此处添加标题"/>
  <p:tag name="KSO_WM_UNIT_TEXT_FILL_FORE_SCHEMECOLOR_INDEX" val="13"/>
  <p:tag name="KSO_WM_UNIT_TEXT_FILL_TYPE" val="1"/>
  <p:tag name="KSO_WM_UNIT_USESOURCEFORMAT_APPLY" val="1"/>
  <p:tag name="KSO_WM_UNIT_ISCONTENTSTITLE" val="0"/>
</p:tagLst>
</file>

<file path=ppt/tags/tag102.xml><?xml version="1.0" encoding="utf-8"?>
<p:tagLst xmlns:p="http://schemas.openxmlformats.org/presentationml/2006/main">
  <p:tag name="KSO_WM_TEMPLATE_CATEGORY" val="custom"/>
  <p:tag name="KSO_WM_TEMPLATE_INDEX" val="1"/>
  <p:tag name="KSO_WM_TAG_VERSION" val="1.0"/>
  <p:tag name="KSO_WM_UNIT_TYPE" val="l_h_f"/>
  <p:tag name="KSO_WM_UNIT_INDEX" val="1_1_1"/>
  <p:tag name="KSO_WM_UNIT_ID" val="custom1_2*l_h_f*1_1_1"/>
  <p:tag name="KSO_WM_UNIT_LAYERLEVEL" val="1_1_1"/>
  <p:tag name="KSO_WM_UNIT_VALUE" val="38"/>
  <p:tag name="KSO_WM_UNIT_HIGHLIGHT" val="0"/>
  <p:tag name="KSO_WM_UNIT_COMPATIBLE" val="0"/>
  <p:tag name="KSO_WM_BEAUTIFY_FLAG" val="#wm#"/>
  <p:tag name="KSO_WM_DIAGRAM_GROUP_CODE" val="l1-1"/>
  <p:tag name="KSO_WM_UNIT_PRESET_TEXT" val="单击此处添加文本具体内容，简明扼要的阐述您的观点。"/>
  <p:tag name="KSO_WM_UNIT_TEXT_FILL_FORE_SCHEMECOLOR_INDEX" val="13"/>
  <p:tag name="KSO_WM_UNIT_TEXT_FILL_TYPE" val="1"/>
  <p:tag name="KSO_WM_UNIT_USESOURCEFORMAT_APPLY" val="1"/>
</p:tagLst>
</file>

<file path=ppt/tags/tag103.xml><?xml version="1.0" encoding="utf-8"?>
<p:tagLst xmlns:p="http://schemas.openxmlformats.org/presentationml/2006/main">
  <p:tag name="KSO_WM_TEMPLATE_CATEGORY" val="custom"/>
  <p:tag name="KSO_WM_TEMPLATE_INDEX" val="1"/>
  <p:tag name="KSO_WM_TAG_VERSION" val="1.0"/>
  <p:tag name="KSO_WM_UNIT_TYPE" val="l_h_i"/>
  <p:tag name="KSO_WM_UNIT_INDEX" val="1_2_1"/>
  <p:tag name="KSO_WM_UNIT_ID" val="custom1_2*l_h_i*1_2_1"/>
  <p:tag name="KSO_WM_UNIT_LAYERLEVEL" val="1_1_1"/>
  <p:tag name="KSO_WM_BEAUTIFY_FLAG" val="#wm#"/>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 name="KSO_WM_UNIT_HIGHLIGHT" val="0"/>
  <p:tag name="KSO_WM_UNIT_COMPATIBLE" val="0"/>
</p:tagLst>
</file>

<file path=ppt/tags/tag104.xml><?xml version="1.0" encoding="utf-8"?>
<p:tagLst xmlns:p="http://schemas.openxmlformats.org/presentationml/2006/main">
  <p:tag name="KSO_WM_TEMPLATE_CATEGORY" val="custom"/>
  <p:tag name="KSO_WM_TEMPLATE_INDEX" val="1"/>
  <p:tag name="KSO_WM_TAG_VERSION" val="1.0"/>
  <p:tag name="KSO_WM_UNIT_TYPE" val="l_h_a"/>
  <p:tag name="KSO_WM_UNIT_INDEX" val="1_2_1"/>
  <p:tag name="KSO_WM_UNIT_ID" val="custom1_2*l_h_a*1_2_1"/>
  <p:tag name="KSO_WM_UNIT_LAYERLEVEL" val="1_1_1"/>
  <p:tag name="KSO_WM_UNIT_VALUE" val="17"/>
  <p:tag name="KSO_WM_UNIT_HIGHLIGHT" val="0"/>
  <p:tag name="KSO_WM_UNIT_COMPATIBLE" val="0"/>
  <p:tag name="KSO_WM_BEAUTIFY_FLAG" val="#wm#"/>
  <p:tag name="KSO_WM_DIAGRAM_GROUP_CODE" val="l1-1"/>
  <p:tag name="KSO_WM_UNIT_PRESET_TEXT" val="单击此处添加标题"/>
  <p:tag name="KSO_WM_UNIT_TEXT_FILL_FORE_SCHEMECOLOR_INDEX" val="13"/>
  <p:tag name="KSO_WM_UNIT_TEXT_FILL_TYPE" val="1"/>
  <p:tag name="KSO_WM_UNIT_USESOURCEFORMAT_APPLY" val="1"/>
  <p:tag name="KSO_WM_UNIT_ISCONTENTSTITLE" val="0"/>
</p:tagLst>
</file>

<file path=ppt/tags/tag105.xml><?xml version="1.0" encoding="utf-8"?>
<p:tagLst xmlns:p="http://schemas.openxmlformats.org/presentationml/2006/main">
  <p:tag name="KSO_WM_TEMPLATE_CATEGORY" val="custom"/>
  <p:tag name="KSO_WM_TEMPLATE_INDEX" val="1"/>
  <p:tag name="KSO_WM_TAG_VERSION" val="1.0"/>
  <p:tag name="KSO_WM_UNIT_TYPE" val="l_h_f"/>
  <p:tag name="KSO_WM_UNIT_INDEX" val="1_2_1"/>
  <p:tag name="KSO_WM_UNIT_ID" val="custom1_2*l_h_f*1_2_1"/>
  <p:tag name="KSO_WM_UNIT_LAYERLEVEL" val="1_1_1"/>
  <p:tag name="KSO_WM_UNIT_VALUE" val="38"/>
  <p:tag name="KSO_WM_UNIT_HIGHLIGHT" val="0"/>
  <p:tag name="KSO_WM_UNIT_COMPATIBLE" val="0"/>
  <p:tag name="KSO_WM_BEAUTIFY_FLAG" val="#wm#"/>
  <p:tag name="KSO_WM_DIAGRAM_GROUP_CODE" val="l1-1"/>
  <p:tag name="KSO_WM_UNIT_PRESET_TEXT" val="单击此处添加文本具体内容，简明扼要的阐述您的观点。"/>
  <p:tag name="KSO_WM_UNIT_TEXT_FILL_FORE_SCHEMECOLOR_INDEX" val="13"/>
  <p:tag name="KSO_WM_UNIT_TEXT_FILL_TYPE" val="1"/>
  <p:tag name="KSO_WM_UNIT_USESOURCEFORMAT_APPLY" val="1"/>
</p:tagLst>
</file>

<file path=ppt/tags/tag106.xml><?xml version="1.0" encoding="utf-8"?>
<p:tagLst xmlns:p="http://schemas.openxmlformats.org/presentationml/2006/main">
  <p:tag name="KSO_WM_TEMPLATE_CATEGORY" val="custom"/>
  <p:tag name="KSO_WM_TEMPLATE_INDEX" val="1"/>
  <p:tag name="KSO_WM_TAG_VERSION" val="1.0"/>
  <p:tag name="KSO_WM_UNIT_TYPE" val="l_h_i"/>
  <p:tag name="KSO_WM_UNIT_INDEX" val="1_3_1"/>
  <p:tag name="KSO_WM_UNIT_ID" val="custom1_2*l_h_i*1_3_1"/>
  <p:tag name="KSO_WM_UNIT_LAYERLEVEL" val="1_1_1"/>
  <p:tag name="KSO_WM_BEAUTIFY_FLAG" val="#wm#"/>
  <p:tag name="KSO_WM_DIAGRAM_GROUP_CODE" val="l1-1"/>
  <p:tag name="KSO_WM_UNIT_FILL_FORE_SCHEMECOLOR_INDEX" val="7"/>
  <p:tag name="KSO_WM_UNIT_FILL_TYPE" val="1"/>
  <p:tag name="KSO_WM_UNIT_TEXT_FILL_FORE_SCHEMECOLOR_INDEX" val="2"/>
  <p:tag name="KSO_WM_UNIT_TEXT_FILL_TYPE" val="1"/>
  <p:tag name="KSO_WM_UNIT_USESOURCEFORMAT_APPLY" val="1"/>
  <p:tag name="KSO_WM_UNIT_HIGHLIGHT" val="0"/>
  <p:tag name="KSO_WM_UNIT_COMPATIBLE" val="0"/>
</p:tagLst>
</file>

<file path=ppt/tags/tag107.xml><?xml version="1.0" encoding="utf-8"?>
<p:tagLst xmlns:p="http://schemas.openxmlformats.org/presentationml/2006/main">
  <p:tag name="KSO_WM_TEMPLATE_CATEGORY" val="custom"/>
  <p:tag name="KSO_WM_TEMPLATE_INDEX" val="1"/>
  <p:tag name="KSO_WM_TAG_VERSION" val="1.0"/>
  <p:tag name="KSO_WM_UNIT_TYPE" val="l_h_a"/>
  <p:tag name="KSO_WM_UNIT_INDEX" val="1_3_1"/>
  <p:tag name="KSO_WM_UNIT_ID" val="custom1_2*l_h_a*1_3_1"/>
  <p:tag name="KSO_WM_UNIT_LAYERLEVEL" val="1_1_1"/>
  <p:tag name="KSO_WM_UNIT_VALUE" val="17"/>
  <p:tag name="KSO_WM_UNIT_HIGHLIGHT" val="0"/>
  <p:tag name="KSO_WM_UNIT_COMPATIBLE" val="0"/>
  <p:tag name="KSO_WM_BEAUTIFY_FLAG" val="#wm#"/>
  <p:tag name="KSO_WM_DIAGRAM_GROUP_CODE" val="l1-1"/>
  <p:tag name="KSO_WM_UNIT_PRESET_TEXT" val="单击此处添加标题"/>
  <p:tag name="KSO_WM_UNIT_TEXT_FILL_FORE_SCHEMECOLOR_INDEX" val="13"/>
  <p:tag name="KSO_WM_UNIT_TEXT_FILL_TYPE" val="1"/>
  <p:tag name="KSO_WM_UNIT_USESOURCEFORMAT_APPLY" val="1"/>
  <p:tag name="KSO_WM_UNIT_ISCONTENTSTITLE" val="0"/>
</p:tagLst>
</file>

<file path=ppt/tags/tag108.xml><?xml version="1.0" encoding="utf-8"?>
<p:tagLst xmlns:p="http://schemas.openxmlformats.org/presentationml/2006/main">
  <p:tag name="KSO_WM_TEMPLATE_CATEGORY" val="custom"/>
  <p:tag name="KSO_WM_TEMPLATE_INDEX" val="1"/>
  <p:tag name="KSO_WM_TAG_VERSION" val="1.0"/>
  <p:tag name="KSO_WM_UNIT_TYPE" val="l_h_f"/>
  <p:tag name="KSO_WM_UNIT_INDEX" val="1_3_1"/>
  <p:tag name="KSO_WM_UNIT_ID" val="custom1_2*l_h_f*1_3_1"/>
  <p:tag name="KSO_WM_UNIT_LAYERLEVEL" val="1_1_1"/>
  <p:tag name="KSO_WM_UNIT_VALUE" val="38"/>
  <p:tag name="KSO_WM_UNIT_HIGHLIGHT" val="0"/>
  <p:tag name="KSO_WM_UNIT_COMPATIBLE" val="0"/>
  <p:tag name="KSO_WM_BEAUTIFY_FLAG" val="#wm#"/>
  <p:tag name="KSO_WM_DIAGRAM_GROUP_CODE" val="l1-1"/>
  <p:tag name="KSO_WM_UNIT_PRESET_TEXT" val="单击此处添加文本具体内容，简明扼要的阐述您的观点。"/>
  <p:tag name="KSO_WM_UNIT_TEXT_FILL_FORE_SCHEMECOLOR_INDEX" val="13"/>
  <p:tag name="KSO_WM_UNIT_TEXT_FILL_TYPE" val="1"/>
  <p:tag name="KSO_WM_UNIT_USESOURCEFORMAT_APPLY" val="1"/>
</p:tagLst>
</file>

<file path=ppt/tags/tag109.xml><?xml version="1.0" encoding="utf-8"?>
<p:tagLst xmlns:p="http://schemas.openxmlformats.org/presentationml/2006/main">
  <p:tag name="KSO_WM_TEMPLATE_CATEGORY" val="custom"/>
  <p:tag name="KSO_WM_TEMPLATE_INDEX" val="1"/>
  <p:tag name="KSO_WM_UNIT_ID" val="custom1_3*p_h_h_h_f*1_1_2_1_1"/>
  <p:tag name="KSO_WM_UNIT_LAYERLEVEL" val="1_1_1_1_1"/>
  <p:tag name="KSO_WM_UNIT_HIGHLIGHT" val="0"/>
  <p:tag name="KSO_WM_UNIT_COMPATIBLE" val="0"/>
  <p:tag name="KSO_WM_BEAUTIFY_FLAG" val="#wm#"/>
  <p:tag name="KSO_WM_TAG_VERSION" val="1.0"/>
  <p:tag name="KSO_WM_DIAGRAM_GROUP_CODE" val="p1-1"/>
  <p:tag name="KSO_WM_UNIT_TYPE" val="p_h_h_h_f"/>
  <p:tag name="KSO_WM_UNIT_INDEX" val="1_1_2_1_1"/>
  <p:tag name="KSO_WM_UNIT_PRESET_TEXT" val="添加文本"/>
  <p:tag name="KSO_WM_UNIT_VALUE" val="5"/>
</p:tagLst>
</file>

<file path=ppt/tags/tag110.xml><?xml version="1.0" encoding="utf-8"?>
<p:tagLst xmlns:p="http://schemas.openxmlformats.org/presentationml/2006/main">
  <p:tag name="KSO_WM_TEMPLATE_CATEGORY" val="custom"/>
  <p:tag name="KSO_WM_TEMPLATE_INDEX" val="1"/>
  <p:tag name="KSO_WM_TAG_VERSION" val="1.0"/>
  <p:tag name="KSO_WM_SLIDE_ID" val="custom1_2"/>
  <p:tag name="KSO_WM_SLIDE_INDEX" val="2"/>
  <p:tag name="KSO_WM_SLIDE_ITEM_CNT" val="3"/>
  <p:tag name="KSO_WM_SLIDE_LAYOUT" val="a_l"/>
  <p:tag name="KSO_WM_SLIDE_LAYOUT_CNT" val="1_1"/>
  <p:tag name="KSO_WM_SLIDE_TYPE" val="contents"/>
  <p:tag name="KSO_WM_SLIDE_SUBTYPE" val="diag"/>
  <p:tag name="KSO_WM_BEAUTIFY_FLAG" val="#wm#"/>
  <p:tag name="KSO_WM_DIAGRAM_GROUP_CODE" val="l1-1"/>
  <p:tag name="KSO_WM_SLIDE_DIAGTYPE" val="l"/>
  <p:tag name="KSO_WM_SPECIAL_SOURCE" val="bdnull"/>
</p:tagLst>
</file>

<file path=ppt/tags/tag111.xml><?xml version="1.0" encoding="utf-8"?>
<p:tagLst xmlns:p="http://schemas.openxmlformats.org/presentationml/2006/main">
  <p:tag name="KSO_WM_TEMPLATE_CATEGORY" val="custom"/>
  <p:tag name="KSO_WM_TEMPLATE_INDEX" val="1"/>
  <p:tag name="KSO_WM_UNIT_TYPE" val="m_i"/>
  <p:tag name="KSO_WM_UNIT_INDEX" val="1_1"/>
  <p:tag name="KSO_WM_UNIT_ID" val="custom1_4*m_i*1_1"/>
  <p:tag name="KSO_WM_UNIT_LAYERLEVEL" val="1_1"/>
  <p:tag name="KSO_WM_DIAGRAM_GROUP_CODE" val="m1-1"/>
  <p:tag name="KSO_WM_BEAUTIFY_FLAG" val="#wm#"/>
  <p:tag name="KSO_WM_TAG_VERSION" val="1.0"/>
  <p:tag name="KSO_WM_UNIT_LINE_FORE_SCHEMECOLOR_INDEX" val="10"/>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12.xml><?xml version="1.0" encoding="utf-8"?>
<p:tagLst xmlns:p="http://schemas.openxmlformats.org/presentationml/2006/main">
  <p:tag name="KSO_WM_TEMPLATE_CATEGORY" val="custom"/>
  <p:tag name="KSO_WM_TEMPLATE_INDEX" val="1"/>
  <p:tag name="KSO_WM_UNIT_TYPE" val="m_h_i"/>
  <p:tag name="KSO_WM_UNIT_INDEX" val="1_3_1"/>
  <p:tag name="KSO_WM_UNIT_ID" val="custom1_4*m_h_i*1_3_1"/>
  <p:tag name="KSO_WM_UNIT_LAYERLEVEL" val="1_1_1"/>
  <p:tag name="KSO_WM_DIAGRAM_GROUP_CODE" val="m1-1"/>
  <p:tag name="KSO_WM_BEAUTIFY_FLAG" val="#wm#"/>
  <p:tag name="KSO_WM_TAG_VERSION" val="1.0"/>
  <p:tag name="KSO_WM_UNIT_LINE_FORE_SCHEMECOLOR_INDEX" val="7"/>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13.xml><?xml version="1.0" encoding="utf-8"?>
<p:tagLst xmlns:p="http://schemas.openxmlformats.org/presentationml/2006/main">
  <p:tag name="KSO_WM_TEMPLATE_CATEGORY" val="custom"/>
  <p:tag name="KSO_WM_TEMPLATE_INDEX" val="1"/>
  <p:tag name="KSO_WM_UNIT_TYPE" val="m_h_i"/>
  <p:tag name="KSO_WM_UNIT_INDEX" val="1_3_2"/>
  <p:tag name="KSO_WM_UNIT_ID" val="custom1_4*m_h_i*1_3_2"/>
  <p:tag name="KSO_WM_UNIT_LAYERLEVEL" val="1_1_1"/>
  <p:tag name="KSO_WM_DIAGRAM_GROUP_CODE" val="m1-1"/>
  <p:tag name="KSO_WM_BEAUTIFY_FLAG" val="#wm#"/>
  <p:tag name="KSO_WM_TAG_VERSION" val="1.0"/>
  <p:tag name="KSO_WM_UNIT_TEXT_FILL_FORE_SCHEMECOLOR_INDEX" val="7"/>
  <p:tag name="KSO_WM_UNIT_TEXT_FILL_TYPE" val="1"/>
  <p:tag name="KSO_WM_UNIT_USESOURCEFORMAT_APPLY" val="1"/>
  <p:tag name="KSO_WM_UNIT_HIGHLIGHT" val="0"/>
  <p:tag name="KSO_WM_UNIT_COMPATIBLE" val="0"/>
</p:tagLst>
</file>

<file path=ppt/tags/tag114.xml><?xml version="1.0" encoding="utf-8"?>
<p:tagLst xmlns:p="http://schemas.openxmlformats.org/presentationml/2006/main">
  <p:tag name="KSO_WM_TEMPLATE_CATEGORY" val="custom"/>
  <p:tag name="KSO_WM_TEMPLATE_INDEX" val="1"/>
  <p:tag name="KSO_WM_UNIT_TYPE" val="m_h_i"/>
  <p:tag name="KSO_WM_UNIT_INDEX" val="1_3_3"/>
  <p:tag name="KSO_WM_UNIT_ID" val="custom1_4*m_h_i*1_3_3"/>
  <p:tag name="KSO_WM_UNIT_LAYERLEVEL" val="1_1_1"/>
  <p:tag name="KSO_WM_DIAGRAM_GROUP_CODE" val="m1-1"/>
  <p:tag name="KSO_WM_BEAUTIFY_FLAG" val="#wm#"/>
  <p:tag name="KSO_WM_TAG_VERSION" val="1.0"/>
  <p:tag name="KSO_WM_UNIT_LINE_FORE_SCHEMECOLOR_INDEX" val="15"/>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15.xml><?xml version="1.0" encoding="utf-8"?>
<p:tagLst xmlns:p="http://schemas.openxmlformats.org/presentationml/2006/main">
  <p:tag name="KSO_WM_TEMPLATE_CATEGORY" val="custom"/>
  <p:tag name="KSO_WM_TEMPLATE_INDEX" val="1"/>
  <p:tag name="KSO_WM_UNIT_TYPE" val="m_h_i"/>
  <p:tag name="KSO_WM_UNIT_INDEX" val="1_3_4"/>
  <p:tag name="KSO_WM_UNIT_ID" val="custom1_4*m_h_i*1_3_4"/>
  <p:tag name="KSO_WM_UNIT_LAYERLEVEL" val="1_1_1"/>
  <p:tag name="KSO_WM_DIAGRAM_GROUP_CODE" val="m1-1"/>
  <p:tag name="KSO_WM_BEAUTIFY_FLAG" val="#wm#"/>
  <p:tag name="KSO_WM_TAG_VERSION" val="1.0"/>
  <p:tag name="KSO_WM_UNIT_LINE_FORE_SCHEMECOLOR_INDEX" val="10"/>
  <p:tag name="KSO_WM_UNIT_LINE_FILL_TYPE" val="2"/>
  <p:tag name="KSO_WM_UNIT_USESOURCEFORMAT_APPLY" val="1"/>
  <p:tag name="KSO_WM_UNIT_HIGHLIGHT" val="0"/>
  <p:tag name="KSO_WM_UNIT_COMPATIBLE" val="0"/>
</p:tagLst>
</file>

<file path=ppt/tags/tag116.xml><?xml version="1.0" encoding="utf-8"?>
<p:tagLst xmlns:p="http://schemas.openxmlformats.org/presentationml/2006/main">
  <p:tag name="KSO_WM_TEMPLATE_CATEGORY" val="custom"/>
  <p:tag name="KSO_WM_TEMPLATE_INDEX" val="1"/>
  <p:tag name="KSO_WM_UNIT_TYPE" val="m_h_f"/>
  <p:tag name="KSO_WM_UNIT_INDEX" val="1_2_1"/>
  <p:tag name="KSO_WM_UNIT_ID" val="custom1_4*m_h_f*1_2_1"/>
  <p:tag name="KSO_WM_UNIT_LAYERLEVEL" val="1_1_1"/>
  <p:tag name="KSO_WM_UNIT_VALUE" val="24"/>
  <p:tag name="KSO_WM_UNIT_HIGHLIGHT" val="0"/>
  <p:tag name="KSO_WM_UNIT_COMPATIBLE" val="0"/>
  <p:tag name="KSO_WM_DIAGRAM_GROUP_CODE" val="m1-1"/>
  <p:tag name="KSO_WM_BEAUTIFY_FLAG" val="#wm#"/>
  <p:tag name="KSO_WM_TAG_VERSION" val="1.0"/>
  <p:tag name="KSO_WM_UNIT_PRESET_TEXT" val="单击此处添加文本"/>
  <p:tag name="KSO_WM_UNIT_TEXT_FILL_FORE_SCHEMECOLOR_INDEX" val="13"/>
  <p:tag name="KSO_WM_UNIT_TEXT_FILL_TYPE" val="1"/>
  <p:tag name="KSO_WM_UNIT_USESOURCEFORMAT_APPLY" val="1"/>
</p:tagLst>
</file>

<file path=ppt/tags/tag117.xml><?xml version="1.0" encoding="utf-8"?>
<p:tagLst xmlns:p="http://schemas.openxmlformats.org/presentationml/2006/main">
  <p:tag name="KSO_WM_TEMPLATE_CATEGORY" val="custom"/>
  <p:tag name="KSO_WM_TEMPLATE_INDEX" val="1"/>
  <p:tag name="KSO_WM_UNIT_TYPE" val="m_h_a"/>
  <p:tag name="KSO_WM_UNIT_INDEX" val="1_2_1"/>
  <p:tag name="KSO_WM_UNIT_ID" val="custom1_4*m_h_a*1_2_1"/>
  <p:tag name="KSO_WM_UNIT_LAYERLEVEL" val="1_1_1"/>
  <p:tag name="KSO_WM_UNIT_VALUE" val="6"/>
  <p:tag name="KSO_WM_UNIT_HIGHLIGHT" val="0"/>
  <p:tag name="KSO_WM_UNIT_COMPATIBLE" val="0"/>
  <p:tag name="KSO_WM_DIAGRAM_GROUP_CODE" val="m1-1"/>
  <p:tag name="KSO_WM_BEAUTIFY_FLAG" val="#wm#"/>
  <p:tag name="KSO_WM_TAG_VERSION" val="1.0"/>
  <p:tag name="KSO_WM_UNIT_PRESET_TEXT" val="添加标题"/>
  <p:tag name="KSO_WM_UNIT_TEXT_FILL_FORE_SCHEMECOLOR_INDEX" val="13"/>
  <p:tag name="KSO_WM_UNIT_TEXT_FILL_TYPE" val="1"/>
  <p:tag name="KSO_WM_UNIT_USESOURCEFORMAT_APPLY" val="1"/>
  <p:tag name="KSO_WM_UNIT_ISCONTENTSTITLE" val="0"/>
</p:tagLst>
</file>

<file path=ppt/tags/tag118.xml><?xml version="1.0" encoding="utf-8"?>
<p:tagLst xmlns:p="http://schemas.openxmlformats.org/presentationml/2006/main">
  <p:tag name="KSO_WM_TEMPLATE_CATEGORY" val="custom"/>
  <p:tag name="KSO_WM_TEMPLATE_INDEX" val="1"/>
  <p:tag name="KSO_WM_UNIT_TYPE" val="m_h_i"/>
  <p:tag name="KSO_WM_UNIT_INDEX" val="1_1_1"/>
  <p:tag name="KSO_WM_UNIT_ID" val="custom1_4*m_h_i*1_1_1"/>
  <p:tag name="KSO_WM_UNIT_LAYERLEVEL" val="1_1_1"/>
  <p:tag name="KSO_WM_DIAGRAM_GROUP_CODE" val="m1-1"/>
  <p:tag name="KSO_WM_BEAUTIFY_FLAG" val="#wm#"/>
  <p:tag name="KSO_WM_TAG_VERSION" val="1.0"/>
  <p:tag name="KSO_WM_UNIT_LINE_FORE_SCHEMECOLOR_INDEX" val="5"/>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19.xml><?xml version="1.0" encoding="utf-8"?>
<p:tagLst xmlns:p="http://schemas.openxmlformats.org/presentationml/2006/main">
  <p:tag name="KSO_WM_TEMPLATE_CATEGORY" val="custom"/>
  <p:tag name="KSO_WM_TEMPLATE_INDEX" val="1"/>
  <p:tag name="KSO_WM_UNIT_TYPE" val="m_h_i"/>
  <p:tag name="KSO_WM_UNIT_INDEX" val="1_1_2"/>
  <p:tag name="KSO_WM_UNIT_ID" val="custom1_4*m_h_i*1_1_2"/>
  <p:tag name="KSO_WM_UNIT_LAYERLEVEL" val="1_1_1"/>
  <p:tag name="KSO_WM_DIAGRAM_GROUP_CODE" val="m1-1"/>
  <p:tag name="KSO_WM_BEAUTIFY_FLAG" val="#wm#"/>
  <p:tag name="KSO_WM_TAG_VERSION" val="1.0"/>
  <p:tag name="KSO_WM_UNIT_TEXT_FILL_FORE_SCHEMECOLOR_INDEX" val="5"/>
  <p:tag name="KSO_WM_UNIT_TEXT_FILL_TYPE" val="1"/>
  <p:tag name="KSO_WM_UNIT_USESOURCEFORMAT_APPLY" val="1"/>
  <p:tag name="KSO_WM_UNIT_HIGHLIGHT" val="0"/>
  <p:tag name="KSO_WM_UNIT_COMPATIBLE" val="0"/>
</p:tagLst>
</file>

<file path=ppt/tags/tag120.xml><?xml version="1.0" encoding="utf-8"?>
<p:tagLst xmlns:p="http://schemas.openxmlformats.org/presentationml/2006/main">
  <p:tag name="KSO_WM_TEMPLATE_CATEGORY" val="custom"/>
  <p:tag name="KSO_WM_TEMPLATE_INDEX" val="1"/>
  <p:tag name="KSO_WM_UNIT_TYPE" val="m_h_i"/>
  <p:tag name="KSO_WM_UNIT_INDEX" val="1_1_3"/>
  <p:tag name="KSO_WM_UNIT_ID" val="custom1_4*m_h_i*1_1_3"/>
  <p:tag name="KSO_WM_UNIT_LAYERLEVEL" val="1_1_1"/>
  <p:tag name="KSO_WM_DIAGRAM_GROUP_CODE" val="m1-1"/>
  <p:tag name="KSO_WM_BEAUTIFY_FLAG" val="#wm#"/>
  <p:tag name="KSO_WM_TAG_VERSION" val="1.0"/>
  <p:tag name="KSO_WM_UNIT_LINE_FORE_SCHEMECOLOR_INDEX" val="10"/>
  <p:tag name="KSO_WM_UNIT_LINE_FILL_TYPE" val="2"/>
  <p:tag name="KSO_WM_UNIT_USESOURCEFORMAT_APPLY" val="1"/>
  <p:tag name="KSO_WM_UNIT_HIGHLIGHT" val="0"/>
  <p:tag name="KSO_WM_UNIT_COMPATIBLE" val="0"/>
</p:tagLst>
</file>

<file path=ppt/tags/tag121.xml><?xml version="1.0" encoding="utf-8"?>
<p:tagLst xmlns:p="http://schemas.openxmlformats.org/presentationml/2006/main">
  <p:tag name="KSO_WM_TEMPLATE_CATEGORY" val="custom"/>
  <p:tag name="KSO_WM_TEMPLATE_INDEX" val="1"/>
  <p:tag name="KSO_WM_UNIT_TYPE" val="m_h_i"/>
  <p:tag name="KSO_WM_UNIT_INDEX" val="1_1_4"/>
  <p:tag name="KSO_WM_UNIT_ID" val="custom1_4*m_h_i*1_1_4"/>
  <p:tag name="KSO_WM_UNIT_LAYERLEVEL" val="1_1_1"/>
  <p:tag name="KSO_WM_DIAGRAM_GROUP_CODE" val="m1-1"/>
  <p:tag name="KSO_WM_BEAUTIFY_FLAG" val="#wm#"/>
  <p:tag name="KSO_WM_TAG_VERSION" val="1.0"/>
  <p:tag name="KSO_WM_UNIT_LINE_FORE_SCHEMECOLOR_INDEX" val="15"/>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22.xml><?xml version="1.0" encoding="utf-8"?>
<p:tagLst xmlns:p="http://schemas.openxmlformats.org/presentationml/2006/main">
  <p:tag name="KSO_WM_TEMPLATE_CATEGORY" val="custom"/>
  <p:tag name="KSO_WM_TEMPLATE_INDEX" val="1"/>
  <p:tag name="KSO_WM_UNIT_TYPE" val="m_h_f"/>
  <p:tag name="KSO_WM_UNIT_INDEX" val="1_1_1"/>
  <p:tag name="KSO_WM_UNIT_ID" val="custom1_4*m_h_f*1_1_1"/>
  <p:tag name="KSO_WM_UNIT_LAYERLEVEL" val="1_1_1"/>
  <p:tag name="KSO_WM_UNIT_VALUE" val="24"/>
  <p:tag name="KSO_WM_UNIT_HIGHLIGHT" val="0"/>
  <p:tag name="KSO_WM_UNIT_COMPATIBLE" val="0"/>
  <p:tag name="KSO_WM_DIAGRAM_GROUP_CODE" val="m1-1"/>
  <p:tag name="KSO_WM_BEAUTIFY_FLAG" val="#wm#"/>
  <p:tag name="KSO_WM_TAG_VERSION" val="1.0"/>
  <p:tag name="KSO_WM_UNIT_PRESET_TEXT" val="单击此处添加文本"/>
  <p:tag name="KSO_WM_UNIT_TEXT_FILL_FORE_SCHEMECOLOR_INDEX" val="13"/>
  <p:tag name="KSO_WM_UNIT_TEXT_FILL_TYPE" val="1"/>
  <p:tag name="KSO_WM_UNIT_USESOURCEFORMAT_APPLY" val="1"/>
</p:tagLst>
</file>

<file path=ppt/tags/tag123.xml><?xml version="1.0" encoding="utf-8"?>
<p:tagLst xmlns:p="http://schemas.openxmlformats.org/presentationml/2006/main">
  <p:tag name="KSO_WM_TEMPLATE_CATEGORY" val="custom"/>
  <p:tag name="KSO_WM_TEMPLATE_INDEX" val="1"/>
  <p:tag name="KSO_WM_UNIT_TYPE" val="m_h_a"/>
  <p:tag name="KSO_WM_UNIT_INDEX" val="1_1_1"/>
  <p:tag name="KSO_WM_UNIT_ID" val="custom1_4*m_h_a*1_1_1"/>
  <p:tag name="KSO_WM_UNIT_LAYERLEVEL" val="1_1_1"/>
  <p:tag name="KSO_WM_UNIT_VALUE" val="6"/>
  <p:tag name="KSO_WM_UNIT_HIGHLIGHT" val="0"/>
  <p:tag name="KSO_WM_UNIT_COMPATIBLE" val="0"/>
  <p:tag name="KSO_WM_DIAGRAM_GROUP_CODE" val="m1-1"/>
  <p:tag name="KSO_WM_BEAUTIFY_FLAG" val="#wm#"/>
  <p:tag name="KSO_WM_TAG_VERSION" val="1.0"/>
  <p:tag name="KSO_WM_UNIT_PRESET_TEXT" val="添加标题"/>
  <p:tag name="KSO_WM_UNIT_TEXT_FILL_FORE_SCHEMECOLOR_INDEX" val="13"/>
  <p:tag name="KSO_WM_UNIT_TEXT_FILL_TYPE" val="1"/>
  <p:tag name="KSO_WM_UNIT_USESOURCEFORMAT_APPLY" val="1"/>
  <p:tag name="KSO_WM_UNIT_ISCONTENTSTITLE" val="0"/>
</p:tagLst>
</file>

<file path=ppt/tags/tag124.xml><?xml version="1.0" encoding="utf-8"?>
<p:tagLst xmlns:p="http://schemas.openxmlformats.org/presentationml/2006/main">
  <p:tag name="KSO_WM_TEMPLATE_CATEGORY" val="custom"/>
  <p:tag name="KSO_WM_TEMPLATE_INDEX" val="1"/>
  <p:tag name="KSO_WM_UNIT_TYPE" val="g"/>
  <p:tag name="KSO_WM_UNIT_INDEX" val="1"/>
  <p:tag name="KSO_WM_UNIT_ID" val="custom1_4*g*1"/>
  <p:tag name="KSO_WM_UNIT_LAYERLEVEL" val="1"/>
  <p:tag name="KSO_WM_UNIT_VALUE" val="1"/>
  <p:tag name="KSO_WM_UNIT_HIGHLIGHT" val="0"/>
  <p:tag name="KSO_WM_UNIT_COMPATIBLE" val="0"/>
  <p:tag name="KSO_WM_BEAUTIFY_FLAG" val="#wm#"/>
  <p:tag name="KSO_WM_TAG_VERSION" val="1.0"/>
  <p:tag name="KSO_WM_UNIT_PRESET_TEXT" val="02"/>
  <p:tag name="KSO_WM_UNIT_RELATE_UNITID" val="custom1_4*a*1"/>
  <p:tag name="KSO_WM_DIAGRAM_GROUP_CODE" val="m1-1"/>
</p:tagLst>
</file>

<file path=ppt/tags/tag125.xml><?xml version="1.0" encoding="utf-8"?>
<p:tagLst xmlns:p="http://schemas.openxmlformats.org/presentationml/2006/main">
  <p:tag name="KSO_WM_TEMPLATE_CATEGORY" val="custom"/>
  <p:tag name="KSO_WM_TEMPLATE_INDEX" val="1"/>
  <p:tag name="KSO_WM_UNIT_ID" val="custom1_3*a*1"/>
  <p:tag name="KSO_WM_UNIT_LAYERLEVEL" val="1"/>
  <p:tag name="KSO_WM_UNIT_ISCONTENTSTITLE" val="0"/>
  <p:tag name="KSO_WM_UNIT_HIGHLIGHT" val="0"/>
  <p:tag name="KSO_WM_UNIT_COMPATIBLE" val="0"/>
  <p:tag name="KSO_WM_BEAUTIFY_FLAG" val="#wm#"/>
  <p:tag name="KSO_WM_TAG_VERSION" val="1.0"/>
  <p:tag name="KSO_WM_DIAGRAM_GROUP_CODE" val="p1-1"/>
  <p:tag name="KSO_WM_UNIT_VALUE" val="16"/>
  <p:tag name="KSO_WM_UNIT_TYPE" val="a"/>
  <p:tag name="KSO_WM_UNIT_INDEX" val="1"/>
  <p:tag name="KSO_WM_UNIT_PRESET_TEXT" val="单击此处添加标题"/>
</p:tagLst>
</file>

<file path=ppt/tags/tag126.xml><?xml version="1.0" encoding="utf-8"?>
<p:tagLst xmlns:p="http://schemas.openxmlformats.org/presentationml/2006/main">
  <p:tag name="KSO_WM_TEMPLATE_CATEGORY" val="custom"/>
  <p:tag name="KSO_WM_TEMPLATE_INDEX" val="1"/>
  <p:tag name="KSO_WM_UNIT_ID" val="custom1_3*p_h_h_h_f*1_1_2_1_1"/>
  <p:tag name="KSO_WM_UNIT_LAYERLEVEL" val="1_1_1_1_1"/>
  <p:tag name="KSO_WM_UNIT_HIGHLIGHT" val="0"/>
  <p:tag name="KSO_WM_UNIT_COMPATIBLE" val="0"/>
  <p:tag name="KSO_WM_BEAUTIFY_FLAG" val="#wm#"/>
  <p:tag name="KSO_WM_TAG_VERSION" val="1.0"/>
  <p:tag name="KSO_WM_DIAGRAM_GROUP_CODE" val="p1-1"/>
  <p:tag name="KSO_WM_UNIT_TYPE" val="p_h_h_h_f"/>
  <p:tag name="KSO_WM_UNIT_INDEX" val="1_1_2_1_1"/>
  <p:tag name="KSO_WM_UNIT_PRESET_TEXT" val="添加文本"/>
  <p:tag name="KSO_WM_UNIT_VALUE" val="5"/>
</p:tagLst>
</file>

<file path=ppt/tags/tag127.xml><?xml version="1.0" encoding="utf-8"?>
<p:tagLst xmlns:p="http://schemas.openxmlformats.org/presentationml/2006/main">
  <p:tag name="KSO_WM_TEMPLATE_CATEGORY" val="custom"/>
  <p:tag name="KSO_WM_TEMPLATE_INDEX" val="1"/>
  <p:tag name="KSO_WM_TAG_VERSION" val="1.0"/>
  <p:tag name="KSO_WM_SLIDE_ID" val="custom1_4"/>
  <p:tag name="KSO_WM_SLIDE_INDEX" val="4"/>
  <p:tag name="KSO_WM_SLIDE_ITEM_CNT" val="4"/>
  <p:tag name="KSO_WM_SLIDE_LAYOUT" val="a_b_g_m"/>
  <p:tag name="KSO_WM_SLIDE_LAYOUT_CNT" val="1_1_1_1"/>
  <p:tag name="KSO_WM_SLIDE_TYPE" val="text"/>
  <p:tag name="KSO_WM_SLIDE_SUBTYPE" val="diag"/>
  <p:tag name="KSO_WM_DIAGRAM_GROUP_CODE" val="m1-1"/>
  <p:tag name="KSO_WM_BEAUTIFY_FLAG" val="#wm#"/>
  <p:tag name="KSO_WM_SLIDE_POSITION" val="0*0"/>
  <p:tag name="KSO_WM_SLIDE_SIZE" val="858*455"/>
  <p:tag name="KSO_WM_SLIDE_DIAGTYPE" val="m"/>
  <p:tag name="KSO_WM_SPECIAL_SOURCE" val="bdnull"/>
</p:tagLst>
</file>

<file path=ppt/tags/tag128.xml><?xml version="1.0" encoding="utf-8"?>
<p:tagLst xmlns:p="http://schemas.openxmlformats.org/presentationml/2006/main">
  <p:tag name="KSO_WM_TEMPLATE_CATEGORY" val="custom"/>
  <p:tag name="KSO_WM_TEMPLATE_INDEX" val="1"/>
  <p:tag name="KSO_WM_UNIT_TYPE" val="m_i"/>
  <p:tag name="KSO_WM_UNIT_INDEX" val="1_1"/>
  <p:tag name="KSO_WM_UNIT_ID" val="custom1_4*m_i*1_1"/>
  <p:tag name="KSO_WM_UNIT_LAYERLEVEL" val="1_1"/>
  <p:tag name="KSO_WM_DIAGRAM_GROUP_CODE" val="m1-1"/>
  <p:tag name="KSO_WM_BEAUTIFY_FLAG" val="#wm#"/>
  <p:tag name="KSO_WM_TAG_VERSION" val="1.0"/>
  <p:tag name="KSO_WM_UNIT_LINE_FORE_SCHEMECOLOR_INDEX" val="10"/>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29.xml><?xml version="1.0" encoding="utf-8"?>
<p:tagLst xmlns:p="http://schemas.openxmlformats.org/presentationml/2006/main">
  <p:tag name="KSO_WM_TEMPLATE_CATEGORY" val="custom"/>
  <p:tag name="KSO_WM_TEMPLATE_INDEX" val="1"/>
  <p:tag name="KSO_WM_UNIT_TYPE" val="m_h_i"/>
  <p:tag name="KSO_WM_UNIT_INDEX" val="1_3_1"/>
  <p:tag name="KSO_WM_UNIT_ID" val="custom1_4*m_h_i*1_3_1"/>
  <p:tag name="KSO_WM_UNIT_LAYERLEVEL" val="1_1_1"/>
  <p:tag name="KSO_WM_DIAGRAM_GROUP_CODE" val="m1-1"/>
  <p:tag name="KSO_WM_BEAUTIFY_FLAG" val="#wm#"/>
  <p:tag name="KSO_WM_TAG_VERSION" val="1.0"/>
  <p:tag name="KSO_WM_UNIT_LINE_FORE_SCHEMECOLOR_INDEX" val="7"/>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30.xml><?xml version="1.0" encoding="utf-8"?>
<p:tagLst xmlns:p="http://schemas.openxmlformats.org/presentationml/2006/main">
  <p:tag name="KSO_WM_TEMPLATE_CATEGORY" val="custom"/>
  <p:tag name="KSO_WM_TEMPLATE_INDEX" val="1"/>
  <p:tag name="KSO_WM_UNIT_TYPE" val="m_h_i"/>
  <p:tag name="KSO_WM_UNIT_INDEX" val="1_3_2"/>
  <p:tag name="KSO_WM_UNIT_ID" val="custom1_4*m_h_i*1_3_2"/>
  <p:tag name="KSO_WM_UNIT_LAYERLEVEL" val="1_1_1"/>
  <p:tag name="KSO_WM_DIAGRAM_GROUP_CODE" val="m1-1"/>
  <p:tag name="KSO_WM_BEAUTIFY_FLAG" val="#wm#"/>
  <p:tag name="KSO_WM_TAG_VERSION" val="1.0"/>
  <p:tag name="KSO_WM_UNIT_TEXT_FILL_FORE_SCHEMECOLOR_INDEX" val="7"/>
  <p:tag name="KSO_WM_UNIT_TEXT_FILL_TYPE" val="1"/>
  <p:tag name="KSO_WM_UNIT_USESOURCEFORMAT_APPLY" val="1"/>
  <p:tag name="KSO_WM_UNIT_HIGHLIGHT" val="0"/>
  <p:tag name="KSO_WM_UNIT_COMPATIBLE" val="0"/>
</p:tagLst>
</file>

<file path=ppt/tags/tag131.xml><?xml version="1.0" encoding="utf-8"?>
<p:tagLst xmlns:p="http://schemas.openxmlformats.org/presentationml/2006/main">
  <p:tag name="KSO_WM_TEMPLATE_CATEGORY" val="custom"/>
  <p:tag name="KSO_WM_TEMPLATE_INDEX" val="1"/>
  <p:tag name="KSO_WM_UNIT_TYPE" val="m_h_f"/>
  <p:tag name="KSO_WM_UNIT_INDEX" val="1_3_1"/>
  <p:tag name="KSO_WM_UNIT_ID" val="custom1_4*m_h_f*1_3_1"/>
  <p:tag name="KSO_WM_UNIT_LAYERLEVEL" val="1_1_1"/>
  <p:tag name="KSO_WM_UNIT_VALUE" val="24"/>
  <p:tag name="KSO_WM_UNIT_HIGHLIGHT" val="0"/>
  <p:tag name="KSO_WM_UNIT_COMPATIBLE" val="0"/>
  <p:tag name="KSO_WM_DIAGRAM_GROUP_CODE" val="m1-1"/>
  <p:tag name="KSO_WM_BEAUTIFY_FLAG" val="#wm#"/>
  <p:tag name="KSO_WM_TAG_VERSION" val="1.0"/>
  <p:tag name="KSO_WM_UNIT_PRESET_TEXT" val="单击此处添加文本"/>
  <p:tag name="KSO_WM_UNIT_TEXT_FILL_FORE_SCHEMECOLOR_INDEX" val="13"/>
  <p:tag name="KSO_WM_UNIT_TEXT_FILL_TYPE" val="1"/>
  <p:tag name="KSO_WM_UNIT_USESOURCEFORMAT_APPLY" val="1"/>
</p:tagLst>
</file>

<file path=ppt/tags/tag132.xml><?xml version="1.0" encoding="utf-8"?>
<p:tagLst xmlns:p="http://schemas.openxmlformats.org/presentationml/2006/main">
  <p:tag name="KSO_WM_TEMPLATE_CATEGORY" val="custom"/>
  <p:tag name="KSO_WM_TEMPLATE_INDEX" val="1"/>
  <p:tag name="KSO_WM_UNIT_TYPE" val="m_h_a"/>
  <p:tag name="KSO_WM_UNIT_INDEX" val="1_3_1"/>
  <p:tag name="KSO_WM_UNIT_ID" val="custom1_4*m_h_a*1_3_1"/>
  <p:tag name="KSO_WM_UNIT_LAYERLEVEL" val="1_1_1"/>
  <p:tag name="KSO_WM_UNIT_VALUE" val="6"/>
  <p:tag name="KSO_WM_UNIT_HIGHLIGHT" val="0"/>
  <p:tag name="KSO_WM_UNIT_COMPATIBLE" val="0"/>
  <p:tag name="KSO_WM_DIAGRAM_GROUP_CODE" val="m1-1"/>
  <p:tag name="KSO_WM_BEAUTIFY_FLAG" val="#wm#"/>
  <p:tag name="KSO_WM_TAG_VERSION" val="1.0"/>
  <p:tag name="KSO_WM_UNIT_PRESET_TEXT" val="添加标题"/>
  <p:tag name="KSO_WM_UNIT_TEXT_FILL_FORE_SCHEMECOLOR_INDEX" val="13"/>
  <p:tag name="KSO_WM_UNIT_TEXT_FILL_TYPE" val="1"/>
  <p:tag name="KSO_WM_UNIT_USESOURCEFORMAT_APPLY" val="1"/>
  <p:tag name="KSO_WM_UNIT_ISCONTENTSTITLE" val="0"/>
</p:tagLst>
</file>

<file path=ppt/tags/tag133.xml><?xml version="1.0" encoding="utf-8"?>
<p:tagLst xmlns:p="http://schemas.openxmlformats.org/presentationml/2006/main">
  <p:tag name="KSO_WM_TEMPLATE_CATEGORY" val="custom"/>
  <p:tag name="KSO_WM_TEMPLATE_INDEX" val="1"/>
  <p:tag name="KSO_WM_UNIT_TYPE" val="m_h_i"/>
  <p:tag name="KSO_WM_UNIT_INDEX" val="1_3_3"/>
  <p:tag name="KSO_WM_UNIT_ID" val="custom1_4*m_h_i*1_3_3"/>
  <p:tag name="KSO_WM_UNIT_LAYERLEVEL" val="1_1_1"/>
  <p:tag name="KSO_WM_DIAGRAM_GROUP_CODE" val="m1-1"/>
  <p:tag name="KSO_WM_BEAUTIFY_FLAG" val="#wm#"/>
  <p:tag name="KSO_WM_TAG_VERSION" val="1.0"/>
  <p:tag name="KSO_WM_UNIT_LINE_FORE_SCHEMECOLOR_INDEX" val="15"/>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34.xml><?xml version="1.0" encoding="utf-8"?>
<p:tagLst xmlns:p="http://schemas.openxmlformats.org/presentationml/2006/main">
  <p:tag name="KSO_WM_TEMPLATE_CATEGORY" val="custom"/>
  <p:tag name="KSO_WM_TEMPLATE_INDEX" val="1"/>
  <p:tag name="KSO_WM_UNIT_TYPE" val="m_h_i"/>
  <p:tag name="KSO_WM_UNIT_INDEX" val="1_3_4"/>
  <p:tag name="KSO_WM_UNIT_ID" val="custom1_4*m_h_i*1_3_4"/>
  <p:tag name="KSO_WM_UNIT_LAYERLEVEL" val="1_1_1"/>
  <p:tag name="KSO_WM_DIAGRAM_GROUP_CODE" val="m1-1"/>
  <p:tag name="KSO_WM_BEAUTIFY_FLAG" val="#wm#"/>
  <p:tag name="KSO_WM_TAG_VERSION" val="1.0"/>
  <p:tag name="KSO_WM_UNIT_LINE_FORE_SCHEMECOLOR_INDEX" val="10"/>
  <p:tag name="KSO_WM_UNIT_LINE_FILL_TYPE" val="2"/>
  <p:tag name="KSO_WM_UNIT_USESOURCEFORMAT_APPLY" val="1"/>
  <p:tag name="KSO_WM_UNIT_HIGHLIGHT" val="0"/>
  <p:tag name="KSO_WM_UNIT_COMPATIBLE" val="0"/>
</p:tagLst>
</file>

<file path=ppt/tags/tag135.xml><?xml version="1.0" encoding="utf-8"?>
<p:tagLst xmlns:p="http://schemas.openxmlformats.org/presentationml/2006/main">
  <p:tag name="KSO_WM_TEMPLATE_CATEGORY" val="custom"/>
  <p:tag name="KSO_WM_TEMPLATE_INDEX" val="1"/>
  <p:tag name="KSO_WM_UNIT_TYPE" val="m_h_i"/>
  <p:tag name="KSO_WM_UNIT_INDEX" val="1_4_1"/>
  <p:tag name="KSO_WM_UNIT_ID" val="custom1_4*m_h_i*1_4_1"/>
  <p:tag name="KSO_WM_UNIT_LAYERLEVEL" val="1_1_1"/>
  <p:tag name="KSO_WM_DIAGRAM_GROUP_CODE" val="m1-1"/>
  <p:tag name="KSO_WM_BEAUTIFY_FLAG" val="#wm#"/>
  <p:tag name="KSO_WM_TAG_VERSION" val="1.0"/>
  <p:tag name="KSO_WM_UNIT_LINE_FORE_SCHEMECOLOR_INDEX" val="8"/>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36.xml><?xml version="1.0" encoding="utf-8"?>
<p:tagLst xmlns:p="http://schemas.openxmlformats.org/presentationml/2006/main">
  <p:tag name="KSO_WM_TEMPLATE_CATEGORY" val="custom"/>
  <p:tag name="KSO_WM_TEMPLATE_INDEX" val="1"/>
  <p:tag name="KSO_WM_UNIT_TYPE" val="m_h_i"/>
  <p:tag name="KSO_WM_UNIT_INDEX" val="1_4_2"/>
  <p:tag name="KSO_WM_UNIT_ID" val="custom1_4*m_h_i*1_4_2"/>
  <p:tag name="KSO_WM_UNIT_LAYERLEVEL" val="1_1_1"/>
  <p:tag name="KSO_WM_DIAGRAM_GROUP_CODE" val="m1-1"/>
  <p:tag name="KSO_WM_BEAUTIFY_FLAG" val="#wm#"/>
  <p:tag name="KSO_WM_TAG_VERSION" val="1.0"/>
  <p:tag name="KSO_WM_UNIT_TEXT_FILL_FORE_SCHEMECOLOR_INDEX" val="8"/>
  <p:tag name="KSO_WM_UNIT_TEXT_FILL_TYPE" val="1"/>
  <p:tag name="KSO_WM_UNIT_USESOURCEFORMAT_APPLY" val="1"/>
  <p:tag name="KSO_WM_UNIT_HIGHLIGHT" val="0"/>
  <p:tag name="KSO_WM_UNIT_COMPATIBLE" val="0"/>
</p:tagLst>
</file>

<file path=ppt/tags/tag137.xml><?xml version="1.0" encoding="utf-8"?>
<p:tagLst xmlns:p="http://schemas.openxmlformats.org/presentationml/2006/main">
  <p:tag name="KSO_WM_TEMPLATE_CATEGORY" val="custom"/>
  <p:tag name="KSO_WM_TEMPLATE_INDEX" val="1"/>
  <p:tag name="KSO_WM_UNIT_TYPE" val="m_h_f"/>
  <p:tag name="KSO_WM_UNIT_INDEX" val="1_4_1"/>
  <p:tag name="KSO_WM_UNIT_ID" val="custom1_4*m_h_f*1_4_1"/>
  <p:tag name="KSO_WM_UNIT_LAYERLEVEL" val="1_1_1"/>
  <p:tag name="KSO_WM_UNIT_VALUE" val="24"/>
  <p:tag name="KSO_WM_UNIT_HIGHLIGHT" val="0"/>
  <p:tag name="KSO_WM_UNIT_COMPATIBLE" val="0"/>
  <p:tag name="KSO_WM_DIAGRAM_GROUP_CODE" val="m1-1"/>
  <p:tag name="KSO_WM_BEAUTIFY_FLAG" val="#wm#"/>
  <p:tag name="KSO_WM_TAG_VERSION" val="1.0"/>
  <p:tag name="KSO_WM_UNIT_PRESET_TEXT" val="单击此处添加文本"/>
  <p:tag name="KSO_WM_UNIT_TEXT_FILL_FORE_SCHEMECOLOR_INDEX" val="13"/>
  <p:tag name="KSO_WM_UNIT_TEXT_FILL_TYPE" val="1"/>
  <p:tag name="KSO_WM_UNIT_USESOURCEFORMAT_APPLY" val="1"/>
</p:tagLst>
</file>

<file path=ppt/tags/tag138.xml><?xml version="1.0" encoding="utf-8"?>
<p:tagLst xmlns:p="http://schemas.openxmlformats.org/presentationml/2006/main">
  <p:tag name="KSO_WM_TEMPLATE_CATEGORY" val="custom"/>
  <p:tag name="KSO_WM_TEMPLATE_INDEX" val="1"/>
  <p:tag name="KSO_WM_UNIT_TYPE" val="m_h_a"/>
  <p:tag name="KSO_WM_UNIT_INDEX" val="1_4_1"/>
  <p:tag name="KSO_WM_UNIT_ID" val="custom1_4*m_h_a*1_4_1"/>
  <p:tag name="KSO_WM_UNIT_LAYERLEVEL" val="1_1_1"/>
  <p:tag name="KSO_WM_UNIT_VALUE" val="6"/>
  <p:tag name="KSO_WM_UNIT_HIGHLIGHT" val="0"/>
  <p:tag name="KSO_WM_UNIT_COMPATIBLE" val="0"/>
  <p:tag name="KSO_WM_DIAGRAM_GROUP_CODE" val="m1-1"/>
  <p:tag name="KSO_WM_BEAUTIFY_FLAG" val="#wm#"/>
  <p:tag name="KSO_WM_TAG_VERSION" val="1.0"/>
  <p:tag name="KSO_WM_UNIT_PRESET_TEXT" val="添加标题"/>
  <p:tag name="KSO_WM_UNIT_TEXT_FILL_FORE_SCHEMECOLOR_INDEX" val="13"/>
  <p:tag name="KSO_WM_UNIT_TEXT_FILL_TYPE" val="1"/>
  <p:tag name="KSO_WM_UNIT_USESOURCEFORMAT_APPLY" val="1"/>
  <p:tag name="KSO_WM_UNIT_ISCONTENTSTITLE" val="0"/>
</p:tagLst>
</file>

<file path=ppt/tags/tag139.xml><?xml version="1.0" encoding="utf-8"?>
<p:tagLst xmlns:p="http://schemas.openxmlformats.org/presentationml/2006/main">
  <p:tag name="KSO_WM_TEMPLATE_CATEGORY" val="custom"/>
  <p:tag name="KSO_WM_TEMPLATE_INDEX" val="1"/>
  <p:tag name="KSO_WM_UNIT_TYPE" val="m_h_i"/>
  <p:tag name="KSO_WM_UNIT_INDEX" val="1_4_3"/>
  <p:tag name="KSO_WM_UNIT_ID" val="custom1_4*m_h_i*1_4_3"/>
  <p:tag name="KSO_WM_UNIT_LAYERLEVEL" val="1_1_1"/>
  <p:tag name="KSO_WM_DIAGRAM_GROUP_CODE" val="m1-1"/>
  <p:tag name="KSO_WM_BEAUTIFY_FLAG" val="#wm#"/>
  <p:tag name="KSO_WM_TAG_VERSION" val="1.0"/>
  <p:tag name="KSO_WM_UNIT_LINE_FORE_SCHEMECOLOR_INDEX" val="15"/>
  <p:tag name="KSO_WM_UNIT_LINE_FILL_TYPE" val="2"/>
  <p:tag name="KSO_WM_UNIT_TEXT_FILL_FORE_SCHEMECOLOR_INDEX" val="2"/>
  <p:tag name="KSO_WM_UNIT_TEXT_FILL_TYPE" val="1"/>
  <p:tag name="KSO_WM_UNIT_USESOURCEFORMAT_APPLY" val="1"/>
  <p:tag name="KSO_WM_UNIT_HIGHLIGHT" val="0"/>
  <p:tag name="KSO_WM_UNIT_COMPATIBLE" val="0"/>
</p:tagLst>
</file>

<file path=ppt/tags/tag140.xml><?xml version="1.0" encoding="utf-8"?>
<p:tagLst xmlns:p="http://schemas.openxmlformats.org/presentationml/2006/main">
  <p:tag name="KSO_WM_TEMPLATE_CATEGORY" val="custom"/>
  <p:tag name="KSO_WM_TEMPLATE_INDEX" val="1"/>
  <p:tag name="KSO_WM_UNIT_TYPE" val="m_h_i"/>
  <p:tag name="KSO_WM_UNIT_INDEX" val="1_4_4"/>
  <p:tag name="KSO_WM_UNIT_ID" val="custom1_4*m_h_i*1_4_4"/>
  <p:tag name="KSO_WM_UNIT_LAYERLEVEL" val="1_1_1"/>
  <p:tag name="KSO_WM_DIAGRAM_GROUP_CODE" val="m1-1"/>
  <p:tag name="KSO_WM_BEAUTIFY_FLAG" val="#wm#"/>
  <p:tag name="KSO_WM_TAG_VERSION" val="1.0"/>
  <p:tag name="KSO_WM_UNIT_LINE_FORE_SCHEMECOLOR_INDEX" val="10"/>
  <p:tag name="KSO_WM_UNIT_LINE_FILL_TYPE" val="2"/>
  <p:tag name="KSO_WM_UNIT_USESOURCEFORMAT_APPLY" val="1"/>
  <p:tag name="KSO_WM_UNIT_HIGHLIGHT" val="0"/>
  <p:tag name="KSO_WM_UNIT_COMPATIBLE" val="0"/>
</p:tagLst>
</file>

<file path=ppt/tags/tag141.xml><?xml version="1.0" encoding="utf-8"?>
<p:tagLst xmlns:p="http://schemas.openxmlformats.org/presentationml/2006/main">
  <p:tag name="KSO_WM_TEMPLATE_CATEGORY" val="custom"/>
  <p:tag name="KSO_WM_TEMPLATE_INDEX" val="1"/>
  <p:tag name="KSO_WM_UNIT_TYPE" val="g"/>
  <p:tag name="KSO_WM_UNIT_INDEX" val="1"/>
  <p:tag name="KSO_WM_UNIT_ID" val="custom1_4*g*1"/>
  <p:tag name="KSO_WM_UNIT_LAYERLEVEL" val="1"/>
  <p:tag name="KSO_WM_UNIT_VALUE" val="1"/>
  <p:tag name="KSO_WM_UNIT_HIGHLIGHT" val="0"/>
  <p:tag name="KSO_WM_UNIT_COMPATIBLE" val="0"/>
  <p:tag name="KSO_WM_BEAUTIFY_FLAG" val="#wm#"/>
  <p:tag name="KSO_WM_TAG_VERSION" val="1.0"/>
  <p:tag name="KSO_WM_UNIT_PRESET_TEXT" val="02"/>
  <p:tag name="KSO_WM_UNIT_RELATE_UNITID" val="custom1_4*a*1"/>
  <p:tag name="KSO_WM_DIAGRAM_GROUP_CODE" val="m1-1"/>
</p:tagLst>
</file>

<file path=ppt/tags/tag142.xml><?xml version="1.0" encoding="utf-8"?>
<p:tagLst xmlns:p="http://schemas.openxmlformats.org/presentationml/2006/main">
  <p:tag name="KSO_WM_TEMPLATE_CATEGORY" val="custom"/>
  <p:tag name="KSO_WM_TEMPLATE_INDEX" val="1"/>
  <p:tag name="KSO_WM_UNIT_ID" val="custom1_3*a*1"/>
  <p:tag name="KSO_WM_UNIT_LAYERLEVEL" val="1"/>
  <p:tag name="KSO_WM_UNIT_ISCONTENTSTITLE" val="0"/>
  <p:tag name="KSO_WM_UNIT_HIGHLIGHT" val="0"/>
  <p:tag name="KSO_WM_UNIT_COMPATIBLE" val="0"/>
  <p:tag name="KSO_WM_BEAUTIFY_FLAG" val="#wm#"/>
  <p:tag name="KSO_WM_TAG_VERSION" val="1.0"/>
  <p:tag name="KSO_WM_DIAGRAM_GROUP_CODE" val="p1-1"/>
  <p:tag name="KSO_WM_UNIT_VALUE" val="16"/>
  <p:tag name="KSO_WM_UNIT_TYPE" val="a"/>
  <p:tag name="KSO_WM_UNIT_INDEX" val="1"/>
  <p:tag name="KSO_WM_UNIT_PRESET_TEXT" val="单击此处添加标题"/>
</p:tagLst>
</file>

<file path=ppt/tags/tag143.xml><?xml version="1.0" encoding="utf-8"?>
<p:tagLst xmlns:p="http://schemas.openxmlformats.org/presentationml/2006/main">
  <p:tag name="KSO_WM_TEMPLATE_CATEGORY" val="custom"/>
  <p:tag name="KSO_WM_TEMPLATE_INDEX" val="1"/>
  <p:tag name="KSO_WM_UNIT_ID" val="custom1_3*p_h_h_h_f*1_1_2_1_1"/>
  <p:tag name="KSO_WM_UNIT_LAYERLEVEL" val="1_1_1_1_1"/>
  <p:tag name="KSO_WM_UNIT_HIGHLIGHT" val="0"/>
  <p:tag name="KSO_WM_UNIT_COMPATIBLE" val="0"/>
  <p:tag name="KSO_WM_BEAUTIFY_FLAG" val="#wm#"/>
  <p:tag name="KSO_WM_TAG_VERSION" val="1.0"/>
  <p:tag name="KSO_WM_DIAGRAM_GROUP_CODE" val="p1-1"/>
  <p:tag name="KSO_WM_UNIT_TYPE" val="p_h_h_h_f"/>
  <p:tag name="KSO_WM_UNIT_INDEX" val="1_1_2_1_1"/>
  <p:tag name="KSO_WM_UNIT_PRESET_TEXT" val="添加文本"/>
  <p:tag name="KSO_WM_UNIT_VALUE" val="5"/>
</p:tagLst>
</file>

<file path=ppt/tags/tag144.xml><?xml version="1.0" encoding="utf-8"?>
<p:tagLst xmlns:p="http://schemas.openxmlformats.org/presentationml/2006/main">
  <p:tag name="KSO_WM_TEMPLATE_CATEGORY" val="custom"/>
  <p:tag name="KSO_WM_TEMPLATE_INDEX" val="1"/>
  <p:tag name="KSO_WM_TAG_VERSION" val="1.0"/>
  <p:tag name="KSO_WM_SLIDE_ID" val="custom1_4"/>
  <p:tag name="KSO_WM_SLIDE_INDEX" val="4"/>
  <p:tag name="KSO_WM_SLIDE_ITEM_CNT" val="4"/>
  <p:tag name="KSO_WM_SLIDE_LAYOUT" val="a_b_g_m"/>
  <p:tag name="KSO_WM_SLIDE_LAYOUT_CNT" val="1_1_1_1"/>
  <p:tag name="KSO_WM_SLIDE_TYPE" val="text"/>
  <p:tag name="KSO_WM_SLIDE_SUBTYPE" val="diag"/>
  <p:tag name="KSO_WM_DIAGRAM_GROUP_CODE" val="m1-1"/>
  <p:tag name="KSO_WM_BEAUTIFY_FLAG" val="#wm#"/>
  <p:tag name="KSO_WM_SLIDE_POSITION" val="0*0"/>
  <p:tag name="KSO_WM_SLIDE_SIZE" val="858*455"/>
  <p:tag name="KSO_WM_SLIDE_DIAGTYPE" val="m"/>
  <p:tag name="KSO_WM_SPECIAL_SOURCE" val="bdnull"/>
</p:tagLst>
</file>

<file path=ppt/tags/tag145.xml><?xml version="1.0" encoding="utf-8"?>
<p:tagLst xmlns:p="http://schemas.openxmlformats.org/presentationml/2006/main">
  <p:tag name="KSO_WM_TEMPLATE_CATEGORY" val="custom"/>
  <p:tag name="KSO_WM_TEMPLATE_INDEX" val="1"/>
  <p:tag name="KSO_WM_UNIT_TYPE" val="g"/>
  <p:tag name="KSO_WM_UNIT_INDEX" val="1"/>
  <p:tag name="KSO_WM_UNIT_ID" val="custom1_5*g*1"/>
  <p:tag name="KSO_WM_UNIT_LAYERLEVEL" val="1"/>
  <p:tag name="KSO_WM_UNIT_VALUE" val="1"/>
  <p:tag name="KSO_WM_UNIT_HIGHLIGHT" val="0"/>
  <p:tag name="KSO_WM_UNIT_COMPATIBLE" val="0"/>
  <p:tag name="KSO_WM_BEAUTIFY_FLAG" val="#wm#"/>
  <p:tag name="KSO_WM_TAG_VERSION" val="1.0"/>
  <p:tag name="KSO_WM_UNIT_PRESET_TEXT" val="03"/>
  <p:tag name="KSO_WM_UNIT_RELATE_UNITID" val="custom1_5*a*1"/>
  <p:tag name="KSO_WM_DIAGRAM_GROUP_CODE" val="m1-2"/>
</p:tagLst>
</file>

<file path=ppt/tags/tag146.xml><?xml version="1.0" encoding="utf-8"?>
<p:tagLst xmlns:p="http://schemas.openxmlformats.org/presentationml/2006/main">
  <p:tag name="KSO_WM_TEMPLATE_CATEGORY" val="custom"/>
  <p:tag name="KSO_WM_TEMPLATE_INDEX" val="1"/>
  <p:tag name="KSO_WM_UNIT_ID" val="custom1_3*a*1"/>
  <p:tag name="KSO_WM_UNIT_LAYERLEVEL" val="1"/>
  <p:tag name="KSO_WM_UNIT_ISCONTENTSTITLE" val="0"/>
  <p:tag name="KSO_WM_UNIT_HIGHLIGHT" val="0"/>
  <p:tag name="KSO_WM_UNIT_COMPATIBLE" val="0"/>
  <p:tag name="KSO_WM_BEAUTIFY_FLAG" val="#wm#"/>
  <p:tag name="KSO_WM_TAG_VERSION" val="1.0"/>
  <p:tag name="KSO_WM_DIAGRAM_GROUP_CODE" val="p1-1"/>
  <p:tag name="KSO_WM_UNIT_VALUE" val="16"/>
  <p:tag name="KSO_WM_UNIT_TYPE" val="a"/>
  <p:tag name="KSO_WM_UNIT_INDEX" val="1"/>
  <p:tag name="KSO_WM_UNIT_PRESET_TEXT" val="单击此处添加标题"/>
</p:tagLst>
</file>

<file path=ppt/tags/tag147.xml><?xml version="1.0" encoding="utf-8"?>
<p:tagLst xmlns:p="http://schemas.openxmlformats.org/presentationml/2006/main">
  <p:tag name="KSO_WM_TEMPLATE_CATEGORY" val="custom"/>
  <p:tag name="KSO_WM_TEMPLATE_INDEX" val="1"/>
  <p:tag name="KSO_WM_UNIT_ID" val="custom1_3*b*1"/>
  <p:tag name="KSO_WM_UNIT_LAYERLEVEL" val="1"/>
  <p:tag name="KSO_WM_UNIT_ISCONTENTSTITLE" val="0"/>
  <p:tag name="KSO_WM_UNIT_HIGHLIGHT" val="0"/>
  <p:tag name="KSO_WM_UNIT_COMPATIBLE" val="0"/>
  <p:tag name="KSO_WM_BEAUTIFY_FLAG" val="#wm#"/>
  <p:tag name="KSO_WM_TAG_VERSION" val="1.0"/>
  <p:tag name="KSO_WM_DIAGRAM_GROUP_CODE" val="p1-1"/>
  <p:tag name="KSO_WM_UNIT_VALUE" val="23"/>
  <p:tag name="KSO_WM_UNIT_TYPE" val="b"/>
  <p:tag name="KSO_WM_UNIT_INDEX" val="1"/>
  <p:tag name="KSO_WM_UNIT_PRESET_TEXT" val="单击此处添加副标题，简明扼要的阐述您的观点"/>
</p:tagLst>
</file>

<file path=ppt/tags/tag148.xml><?xml version="1.0" encoding="utf-8"?>
<p:tagLst xmlns:p="http://schemas.openxmlformats.org/presentationml/2006/main">
  <p:tag name="KSO_WM_TAG_VERSION" val="1.0"/>
  <p:tag name="KSO_WM_BEAUTIFY_FLAG" val="#wm#"/>
  <p:tag name="KSO_WM_TEMPLATE_CATEGORY" val="custom"/>
  <p:tag name="KSO_WM_TEMPLATE_INDEX" val="1"/>
  <p:tag name="KSO_WM_UNIT_TYPE" val="l_h_i"/>
  <p:tag name="KSO_WM_UNIT_INDEX" val="1_1_1"/>
  <p:tag name="KSO_WM_UNIT_ID" val="custom1_11*l_h_i*1_1_1"/>
  <p:tag name="KSO_WM_UNIT_LAYERLEVEL" val="1_1_1"/>
  <p:tag name="KSO_WM_DIAGRAM_GROUP_CODE" val="l1-3"/>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Lst>
</file>

<file path=ppt/tags/tag149.xml><?xml version="1.0" encoding="utf-8"?>
<p:tagLst xmlns:p="http://schemas.openxmlformats.org/presentationml/2006/main">
  <p:tag name="KSO_WM_TAG_VERSION" val="1.0"/>
  <p:tag name="KSO_WM_BEAUTIFY_FLAG" val="#wm#"/>
  <p:tag name="KSO_WM_TEMPLATE_CATEGORY" val="custom"/>
  <p:tag name="KSO_WM_TEMPLATE_INDEX" val="1"/>
  <p:tag name="KSO_WM_UNIT_TYPE" val="l_h_i"/>
  <p:tag name="KSO_WM_UNIT_INDEX" val="1_1_2"/>
  <p:tag name="KSO_WM_UNIT_ID" val="custom1_11*l_h_i*1_1_2"/>
  <p:tag name="KSO_WM_UNIT_LAYERLEVEL" val="1_1_1"/>
  <p:tag name="KSO_WM_DIAGRAM_GROUP_CODE" val="l1-3"/>
  <p:tag name="KSO_WM_UNIT_FILL_FORE_SCHEMECOLOR_INDEX" val="14"/>
  <p:tag name="KSO_WM_UNIT_FILL_TYPE" val="1"/>
  <p:tag name="KSO_WM_UNIT_TEXT_FILL_FORE_SCHEMECOLOR_INDEX" val="13"/>
  <p:tag name="KSO_WM_UNIT_TEXT_FILL_TYPE" val="1"/>
  <p:tag name="KSO_WM_UNIT_USESOURCEFORMAT_APPLY" val="0"/>
  <p:tag name="KSO_WM_UNIT_HIGHLIGHT" val="0"/>
  <p:tag name="KSO_WM_UNIT_COMPATIBLE" val="0"/>
</p:tagLst>
</file>

<file path=ppt/tags/tag150.xml><?xml version="1.0" encoding="utf-8"?>
<p:tagLst xmlns:p="http://schemas.openxmlformats.org/presentationml/2006/main">
  <p:tag name="KSO_WM_TEMPLATE_CATEGORY" val="custom"/>
  <p:tag name="KSO_WM_TEMPLATE_INDEX" val="1"/>
  <p:tag name="KSO_WM_UNIT_ID" val="custom1_3*p_h_h_h_f*1_1_2_1_1"/>
  <p:tag name="KSO_WM_UNIT_LAYERLEVEL" val="1_1_1_1_1"/>
  <p:tag name="KSO_WM_UNIT_HIGHLIGHT" val="0"/>
  <p:tag name="KSO_WM_UNIT_COMPATIBLE" val="0"/>
  <p:tag name="KSO_WM_BEAUTIFY_FLAG" val="#wm#"/>
  <p:tag name="KSO_WM_TAG_VERSION" val="1.0"/>
  <p:tag name="KSO_WM_DIAGRAM_GROUP_CODE" val="p1-1"/>
  <p:tag name="KSO_WM_UNIT_TYPE" val="p_h_h_h_f"/>
  <p:tag name="KSO_WM_UNIT_INDEX" val="1_1_2_1_1"/>
  <p:tag name="KSO_WM_UNIT_PRESET_TEXT" val="添加文本"/>
  <p:tag name="KSO_WM_UNIT_VALUE" val="5"/>
</p:tagLst>
</file>

<file path=ppt/tags/tag151.xml><?xml version="1.0" encoding="utf-8"?>
<p:tagLst xmlns:p="http://schemas.openxmlformats.org/presentationml/2006/main">
  <p:tag name="KSO_WM_TAG_VERSION" val="1.0"/>
  <p:tag name="KSO_WM_SLIDE_ITEM_CNT" val="4"/>
  <p:tag name="KSO_WM_SLIDE_LAYOUT" val="a_b_g_m"/>
  <p:tag name="KSO_WM_SLIDE_LAYOUT_CNT" val="1_1_1_1"/>
  <p:tag name="KSO_WM_SLIDE_TYPE" val="text"/>
  <p:tag name="KSO_WM_BEAUTIFY_FLAG" val="#wm#"/>
  <p:tag name="KSO_WM_SLIDE_POSITION" val="0*0"/>
  <p:tag name="KSO_WM_SLIDE_SIZE" val="923*472"/>
  <p:tag name="KSO_WM_TEMPLATE_CATEGORY" val="custom"/>
  <p:tag name="KSO_WM_TEMPLATE_INDEX" val="1"/>
  <p:tag name="KSO_WM_SLIDE_ID" val="custom1_5"/>
  <p:tag name="KSO_WM_SLIDE_INDEX" val="5"/>
  <p:tag name="KSO_WM_DIAGRAM_GROUP_CODE" val="m1-2"/>
  <p:tag name="KSO_WM_SLIDE_DIAGTYPE" val="m"/>
  <p:tag name="KSO_WM_SLIDE_SUBTYPE" val="diag"/>
  <p:tag name="KSO_WM_SPECIAL_SOURCE" val="bdnull"/>
</p:tagLst>
</file>

<file path=ppt/tags/tag152.xml><?xml version="1.0" encoding="utf-8"?>
<p:tagLst xmlns:p="http://schemas.openxmlformats.org/presentationml/2006/main">
  <p:tag name="KSO_WM_TEMPLATE_CATEGORY" val="custom"/>
  <p:tag name="KSO_WM_TEMPLATE_INDEX" val="1"/>
  <p:tag name="KSO_WM_UNIT_TYPE" val="a"/>
  <p:tag name="KSO_WM_UNIT_INDEX" val="1"/>
  <p:tag name="KSO_WM_UNIT_ID" val="custom1_12*a*1"/>
  <p:tag name="KSO_WM_UNIT_LAYERLEVEL" val="1"/>
  <p:tag name="KSO_WM_UNIT_VALUE" val="7"/>
  <p:tag name="KSO_WM_UNIT_ISCONTENTSTITLE" val="0"/>
  <p:tag name="KSO_WM_UNIT_HIGHLIGHT" val="0"/>
  <p:tag name="KSO_WM_UNIT_COMPATIBLE" val="0"/>
  <p:tag name="KSO_WM_BEAUTIFY_FLAG" val="#wm#"/>
  <p:tag name="KSO_WM_TAG_VERSION" val="1.0"/>
  <p:tag name="KSO_WM_UNIT_PRESET_TEXT" val="THANK YOU"/>
</p:tagLst>
</file>

<file path=ppt/tags/tag153.xml><?xml version="1.0" encoding="utf-8"?>
<p:tagLst xmlns:p="http://schemas.openxmlformats.org/presentationml/2006/main">
  <p:tag name="KSO_WM_BEAUTIFY_FLAG" val="#wm#"/>
  <p:tag name="KSO_WM_TEMPLATE_CATEGORY" val="custom"/>
  <p:tag name="KSO_WM_TEMPLATE_INDEX" val="1"/>
  <p:tag name="KSO_WM_SPECIAL_SOURCE" val="bdnull"/>
</p:tagLst>
</file>

<file path=ppt/tags/tag154.xml><?xml version="1.0" encoding="utf-8"?>
<p:tagLst xmlns:p="http://schemas.openxmlformats.org/presentationml/2006/main">
  <p:tag name="KSO_DOCER_TEMPLATE_OPEN_ONCE_MARK" val="1"/>
  <p:tag name="KSO_WPP_MARK_KEY" val="8b3617ac-95dc-442e-a195-d1284943da58"/>
  <p:tag name="COMMONDATA" val="eyJoZGlkIjoiMGM5NGU3NTllYzhlZTEyZWQxMjFlYzAxM2RkOGQ4OWQifQ=="/>
</p:tagLst>
</file>

<file path=ppt/theme/theme1.xml><?xml version="1.0" encoding="utf-8"?>
<a:theme xmlns:a="http://schemas.openxmlformats.org/drawingml/2006/main" name="总结汇报">
  <a:themeElements>
    <a:clrScheme name="自定义 10">
      <a:dk1>
        <a:srgbClr val="000000"/>
      </a:dk1>
      <a:lt1>
        <a:srgbClr val="FFFFFF"/>
      </a:lt1>
      <a:dk2>
        <a:srgbClr val="44546A"/>
      </a:dk2>
      <a:lt2>
        <a:srgbClr val="E7E6E6"/>
      </a:lt2>
      <a:accent1>
        <a:srgbClr val="595959"/>
      </a:accent1>
      <a:accent2>
        <a:srgbClr val="8496B0"/>
      </a:accent2>
      <a:accent3>
        <a:srgbClr val="D7B5C6"/>
      </a:accent3>
      <a:accent4>
        <a:srgbClr val="BCBCBC"/>
      </a:accent4>
      <a:accent5>
        <a:srgbClr val="034A90"/>
      </a:accent5>
      <a:accent6>
        <a:srgbClr val="595959"/>
      </a:accent6>
      <a:hlink>
        <a:srgbClr val="0563C1"/>
      </a:hlink>
      <a:folHlink>
        <a:srgbClr val="954F72"/>
      </a:folHlink>
    </a:clrScheme>
    <a:fontScheme name="自定义 4">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总结汇报">
  <a:themeElements>
    <a:clrScheme name="自定义 10">
      <a:dk1>
        <a:srgbClr val="000000"/>
      </a:dk1>
      <a:lt1>
        <a:srgbClr val="FFFFFF"/>
      </a:lt1>
      <a:dk2>
        <a:srgbClr val="44546A"/>
      </a:dk2>
      <a:lt2>
        <a:srgbClr val="E7E6E6"/>
      </a:lt2>
      <a:accent1>
        <a:srgbClr val="595959"/>
      </a:accent1>
      <a:accent2>
        <a:srgbClr val="8496B0"/>
      </a:accent2>
      <a:accent3>
        <a:srgbClr val="D7B5C6"/>
      </a:accent3>
      <a:accent4>
        <a:srgbClr val="BCBCBC"/>
      </a:accent4>
      <a:accent5>
        <a:srgbClr val="034A90"/>
      </a:accent5>
      <a:accent6>
        <a:srgbClr val="595959"/>
      </a:accent6>
      <a:hlink>
        <a:srgbClr val="0563C1"/>
      </a:hlink>
      <a:folHlink>
        <a:srgbClr val="954F72"/>
      </a:folHlink>
    </a:clrScheme>
    <a:fontScheme name="自定义 4">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955</Words>
  <Application>WPS 演示</Application>
  <PresentationFormat/>
  <Paragraphs>76</Paragraphs>
  <Slides>6</Slides>
  <Notes>10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6</vt:i4>
      </vt:variant>
    </vt:vector>
  </HeadingPairs>
  <TitlesOfParts>
    <vt:vector size="15" baseType="lpstr">
      <vt:lpstr>Arial</vt:lpstr>
      <vt:lpstr>宋体</vt:lpstr>
      <vt:lpstr>Wingdings</vt:lpstr>
      <vt:lpstr>微软雅黑</vt:lpstr>
      <vt:lpstr>黑体</vt:lpstr>
      <vt:lpstr>Arial Unicode MS</vt:lpstr>
      <vt:lpstr>Calibri</vt:lpstr>
      <vt:lpstr>总结汇报</vt:lpstr>
      <vt:lpstr>1_总结汇报</vt:lpstr>
      <vt:lpstr>申报和审批程序</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244</cp:revision>
  <dcterms:created xsi:type="dcterms:W3CDTF">2018-03-01T18:03:00Z</dcterms:created>
  <dcterms:modified xsi:type="dcterms:W3CDTF">2023-07-06T13:36:20Z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KSORubyTemplateID">
    <vt:lpwstr>2</vt:lpwstr>
  </property>
  <property fmtid="{D5CDD505-2E9C-101B-9397-08002B2CF9AE}" pid="4" name="ICV">
    <vt:lpwstr>9F35185180844A6897078DF000CAED9D</vt:lpwstr>
  </property>
</Properties>
</file>